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5" r:id="rId5"/>
    <p:sldId id="2076138246"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Service to cash end-to-end graphics" id="{5D9BAE09-2AD9-47BB-97F3-15C4BA39D503}">
          <p14:sldIdLst>
            <p14:sldId id="2076138245"/>
            <p14:sldId id="2076138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F723F-3D1F-4EE7-B986-9C8399D0C0E2}" v="6" dt="2023-04-25T18:57:54.143"/>
    <p1510:client id="{D8EEEF98-B41D-41C8-B128-FB4FAC0364F8}" v="1" dt="2023-04-24T22:31:40.202"/>
    <p1510:client id="{FCA78051-8A97-910F-7183-1ACBE01FFFA1}" v="22" dt="2023-04-25T21:20:04.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3" d="100"/>
          <a:sy n="33" d="100"/>
        </p:scale>
        <p:origin x="1572" y="5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5F8AE12F-2003-46B2-9F7B-DA885DD60B23}"/>
    <pc:docChg chg="delSld modSld delSection modSection">
      <pc:chgData name="Rachel Profitt" userId="33e63d03-b0ce-4cee-8a7f-3417702ed3c2" providerId="ADAL" clId="{5F8AE12F-2003-46B2-9F7B-DA885DD60B23}" dt="2023-04-21T18:27:50.931" v="8" actId="12100"/>
      <pc:docMkLst>
        <pc:docMk/>
      </pc:docMkLst>
      <pc:sldChg chg="del">
        <pc:chgData name="Rachel Profitt" userId="33e63d03-b0ce-4cee-8a7f-3417702ed3c2" providerId="ADAL" clId="{5F8AE12F-2003-46B2-9F7B-DA885DD60B23}" dt="2023-04-21T18:27:07.902" v="1" actId="47"/>
        <pc:sldMkLst>
          <pc:docMk/>
          <pc:sldMk cId="3957722359" sldId="1660"/>
        </pc:sldMkLst>
      </pc:sldChg>
      <pc:sldChg chg="del">
        <pc:chgData name="Rachel Profitt" userId="33e63d03-b0ce-4cee-8a7f-3417702ed3c2" providerId="ADAL" clId="{5F8AE12F-2003-46B2-9F7B-DA885DD60B23}" dt="2023-04-21T18:26:58.687" v="0" actId="47"/>
        <pc:sldMkLst>
          <pc:docMk/>
          <pc:sldMk cId="737538867" sldId="1804"/>
        </pc:sldMkLst>
      </pc:sldChg>
      <pc:sldChg chg="del">
        <pc:chgData name="Rachel Profitt" userId="33e63d03-b0ce-4cee-8a7f-3417702ed3c2" providerId="ADAL" clId="{5F8AE12F-2003-46B2-9F7B-DA885DD60B23}" dt="2023-04-21T18:27:07.902" v="1" actId="47"/>
        <pc:sldMkLst>
          <pc:docMk/>
          <pc:sldMk cId="673758937" sldId="1994"/>
        </pc:sldMkLst>
      </pc:sldChg>
      <pc:sldChg chg="del">
        <pc:chgData name="Rachel Profitt" userId="33e63d03-b0ce-4cee-8a7f-3417702ed3c2" providerId="ADAL" clId="{5F8AE12F-2003-46B2-9F7B-DA885DD60B23}" dt="2023-04-21T18:27:07.902" v="1" actId="47"/>
        <pc:sldMkLst>
          <pc:docMk/>
          <pc:sldMk cId="458529531" sldId="1995"/>
        </pc:sldMkLst>
      </pc:sldChg>
      <pc:sldChg chg="del">
        <pc:chgData name="Rachel Profitt" userId="33e63d03-b0ce-4cee-8a7f-3417702ed3c2" providerId="ADAL" clId="{5F8AE12F-2003-46B2-9F7B-DA885DD60B23}" dt="2023-04-21T18:27:07.902" v="1" actId="47"/>
        <pc:sldMkLst>
          <pc:docMk/>
          <pc:sldMk cId="1291011522" sldId="2042"/>
        </pc:sldMkLst>
      </pc:sldChg>
      <pc:sldChg chg="del">
        <pc:chgData name="Rachel Profitt" userId="33e63d03-b0ce-4cee-8a7f-3417702ed3c2" providerId="ADAL" clId="{5F8AE12F-2003-46B2-9F7B-DA885DD60B23}" dt="2023-04-21T18:27:07.902" v="1" actId="47"/>
        <pc:sldMkLst>
          <pc:docMk/>
          <pc:sldMk cId="2669305560" sldId="2076138207"/>
        </pc:sldMkLst>
      </pc:sldChg>
      <pc:sldChg chg="del">
        <pc:chgData name="Rachel Profitt" userId="33e63d03-b0ce-4cee-8a7f-3417702ed3c2" providerId="ADAL" clId="{5F8AE12F-2003-46B2-9F7B-DA885DD60B23}" dt="2023-04-21T18:27:07.902" v="1" actId="47"/>
        <pc:sldMkLst>
          <pc:docMk/>
          <pc:sldMk cId="2365472309" sldId="2076138238"/>
        </pc:sldMkLst>
      </pc:sldChg>
      <pc:sldChg chg="del">
        <pc:chgData name="Rachel Profitt" userId="33e63d03-b0ce-4cee-8a7f-3417702ed3c2" providerId="ADAL" clId="{5F8AE12F-2003-46B2-9F7B-DA885DD60B23}" dt="2023-04-21T18:27:07.902" v="1" actId="47"/>
        <pc:sldMkLst>
          <pc:docMk/>
          <pc:sldMk cId="187231817" sldId="2076138239"/>
        </pc:sldMkLst>
      </pc:sldChg>
      <pc:sldChg chg="del">
        <pc:chgData name="Rachel Profitt" userId="33e63d03-b0ce-4cee-8a7f-3417702ed3c2" providerId="ADAL" clId="{5F8AE12F-2003-46B2-9F7B-DA885DD60B23}" dt="2023-04-21T18:27:07.902" v="1" actId="47"/>
        <pc:sldMkLst>
          <pc:docMk/>
          <pc:sldMk cId="1652376440" sldId="2076138240"/>
        </pc:sldMkLst>
      </pc:sldChg>
      <pc:sldChg chg="del">
        <pc:chgData name="Rachel Profitt" userId="33e63d03-b0ce-4cee-8a7f-3417702ed3c2" providerId="ADAL" clId="{5F8AE12F-2003-46B2-9F7B-DA885DD60B23}" dt="2023-04-21T18:26:58.687" v="0" actId="47"/>
        <pc:sldMkLst>
          <pc:docMk/>
          <pc:sldMk cId="1461724430" sldId="2076138241"/>
        </pc:sldMkLst>
      </pc:sldChg>
      <pc:sldChg chg="del">
        <pc:chgData name="Rachel Profitt" userId="33e63d03-b0ce-4cee-8a7f-3417702ed3c2" providerId="ADAL" clId="{5F8AE12F-2003-46B2-9F7B-DA885DD60B23}" dt="2023-04-21T18:27:07.902" v="1" actId="47"/>
        <pc:sldMkLst>
          <pc:docMk/>
          <pc:sldMk cId="2108815306" sldId="2076138242"/>
        </pc:sldMkLst>
      </pc:sldChg>
      <pc:sldChg chg="del">
        <pc:chgData name="Rachel Profitt" userId="33e63d03-b0ce-4cee-8a7f-3417702ed3c2" providerId="ADAL" clId="{5F8AE12F-2003-46B2-9F7B-DA885DD60B23}" dt="2023-04-21T18:27:07.902" v="1" actId="47"/>
        <pc:sldMkLst>
          <pc:docMk/>
          <pc:sldMk cId="1797999038" sldId="2076138243"/>
        </pc:sldMkLst>
      </pc:sldChg>
      <pc:sldChg chg="modSp delCm">
        <pc:chgData name="Rachel Profitt" userId="33e63d03-b0ce-4cee-8a7f-3417702ed3c2" providerId="ADAL" clId="{5F8AE12F-2003-46B2-9F7B-DA885DD60B23}" dt="2023-04-21T18:27:50.931" v="8" actId="12100"/>
        <pc:sldMkLst>
          <pc:docMk/>
          <pc:sldMk cId="152569236" sldId="2076138245"/>
        </pc:sldMkLst>
        <pc:graphicFrameChg chg="mod">
          <ac:chgData name="Rachel Profitt" userId="33e63d03-b0ce-4cee-8a7f-3417702ed3c2" providerId="ADAL" clId="{5F8AE12F-2003-46B2-9F7B-DA885DD60B23}" dt="2023-04-21T18:27:50.931" v="8" actId="12100"/>
          <ac:graphicFrameMkLst>
            <pc:docMk/>
            <pc:sldMk cId="152569236" sldId="2076138245"/>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5F8AE12F-2003-46B2-9F7B-DA885DD60B23}" dt="2023-04-21T18:27:27.890" v="4"/>
              <pc2:cmMkLst xmlns:pc2="http://schemas.microsoft.com/office/powerpoint/2019/9/main/command">
                <pc:docMk/>
                <pc:sldMk cId="152569236" sldId="2076138245"/>
                <pc2:cmMk id="{99AAC09B-C1B6-45D1-B2C0-90346E03B818}"/>
              </pc2:cmMkLst>
            </pc226:cmChg>
          </p:ext>
        </pc:extLst>
      </pc:sldChg>
    </pc:docChg>
  </pc:docChgLst>
  <pc:docChgLst>
    <pc:chgData name="Dean Hardy" userId="S::dehardy@microsoft.com::6bbfd710-9798-44f5-98ad-904595277e9e" providerId="AD" clId="Web-{6B6D1346-76C3-3175-5690-37D4AF1A7628}"/>
    <pc:docChg chg="modSld">
      <pc:chgData name="Dean Hardy" userId="S::dehardy@microsoft.com::6bbfd710-9798-44f5-98ad-904595277e9e" providerId="AD" clId="Web-{6B6D1346-76C3-3175-5690-37D4AF1A7628}" dt="2023-03-15T00:08:40.821" v="18" actId="20577"/>
      <pc:docMkLst>
        <pc:docMk/>
      </pc:docMkLst>
      <pc:sldChg chg="modSp">
        <pc:chgData name="Dean Hardy" userId="S::dehardy@microsoft.com::6bbfd710-9798-44f5-98ad-904595277e9e" providerId="AD" clId="Web-{6B6D1346-76C3-3175-5690-37D4AF1A7628}" dt="2023-03-15T00:08:40.821" v="18" actId="20577"/>
        <pc:sldMkLst>
          <pc:docMk/>
          <pc:sldMk cId="1271451233" sldId="2076138244"/>
        </pc:sldMkLst>
        <pc:graphicFrameChg chg="modGraphic">
          <ac:chgData name="Dean Hardy" userId="S::dehardy@microsoft.com::6bbfd710-9798-44f5-98ad-904595277e9e" providerId="AD" clId="Web-{6B6D1346-76C3-3175-5690-37D4AF1A7628}" dt="2023-03-15T00:08:40.821" v="18" actId="20577"/>
          <ac:graphicFrameMkLst>
            <pc:docMk/>
            <pc:sldMk cId="1271451233" sldId="2076138244"/>
            <ac:graphicFrameMk id="2" creationId="{BB00BB58-6378-5751-7743-7F0F64512170}"/>
          </ac:graphicFrameMkLst>
        </pc:graphicFrameChg>
      </pc:sldChg>
    </pc:docChg>
  </pc:docChgLst>
  <pc:docChgLst>
    <pc:chgData name="Dean Hardy" userId="S::dehardy@microsoft.com::6bbfd710-9798-44f5-98ad-904595277e9e" providerId="AD" clId="Web-{C288547B-AD25-3EAC-CE23-C9ADD4ABEA1E}"/>
    <pc:docChg chg="addSld modSld modSection">
      <pc:chgData name="Dean Hardy" userId="S::dehardy@microsoft.com::6bbfd710-9798-44f5-98ad-904595277e9e" providerId="AD" clId="Web-{C288547B-AD25-3EAC-CE23-C9ADD4ABEA1E}" dt="2023-03-15T17:45:34.128" v="43" actId="20577"/>
      <pc:docMkLst>
        <pc:docMk/>
      </pc:docMkLst>
      <pc:sldChg chg="modSp add replId">
        <pc:chgData name="Dean Hardy" userId="S::dehardy@microsoft.com::6bbfd710-9798-44f5-98ad-904595277e9e" providerId="AD" clId="Web-{C288547B-AD25-3EAC-CE23-C9ADD4ABEA1E}" dt="2023-03-15T17:45:34.128" v="43" actId="20577"/>
        <pc:sldMkLst>
          <pc:docMk/>
          <pc:sldMk cId="152569236" sldId="2076138245"/>
        </pc:sldMkLst>
        <pc:graphicFrameChg chg="modGraphic">
          <ac:chgData name="Dean Hardy" userId="S::dehardy@microsoft.com::6bbfd710-9798-44f5-98ad-904595277e9e" providerId="AD" clId="Web-{C288547B-AD25-3EAC-CE23-C9ADD4ABEA1E}" dt="2023-03-15T17:45:34.128" v="43" actId="20577"/>
          <ac:graphicFrameMkLst>
            <pc:docMk/>
            <pc:sldMk cId="152569236" sldId="2076138245"/>
            <ac:graphicFrameMk id="2" creationId="{BB00BB58-6378-5751-7743-7F0F64512170}"/>
          </ac:graphicFrameMkLst>
        </pc:graphicFrameChg>
      </pc:sldChg>
    </pc:docChg>
  </pc:docChgLst>
  <pc:docChgLst>
    <pc:chgData name="Dean Hardy" userId="6bbfd710-9798-44f5-98ad-904595277e9e" providerId="ADAL" clId="{D8EEEF98-B41D-41C8-B128-FB4FAC0364F8}"/>
    <pc:docChg chg="modSld">
      <pc:chgData name="Dean Hardy" userId="6bbfd710-9798-44f5-98ad-904595277e9e" providerId="ADAL" clId="{D8EEEF98-B41D-41C8-B128-FB4FAC0364F8}" dt="2023-04-24T22:31:40.202" v="0" actId="5736"/>
      <pc:docMkLst>
        <pc:docMk/>
      </pc:docMkLst>
      <pc:sldChg chg="modSp">
        <pc:chgData name="Dean Hardy" userId="6bbfd710-9798-44f5-98ad-904595277e9e" providerId="ADAL" clId="{D8EEEF98-B41D-41C8-B128-FB4FAC0364F8}" dt="2023-04-24T22:31:40.202" v="0" actId="5736"/>
        <pc:sldMkLst>
          <pc:docMk/>
          <pc:sldMk cId="152569236" sldId="2076138245"/>
        </pc:sldMkLst>
        <pc:graphicFrameChg chg="mod">
          <ac:chgData name="Dean Hardy" userId="6bbfd710-9798-44f5-98ad-904595277e9e" providerId="ADAL" clId="{D8EEEF98-B41D-41C8-B128-FB4FAC0364F8}" dt="2023-04-24T22:31:40.202" v="0" actId="5736"/>
          <ac:graphicFrameMkLst>
            <pc:docMk/>
            <pc:sldMk cId="152569236" sldId="2076138245"/>
            <ac:graphicFrameMk id="2" creationId="{BB00BB58-6378-5751-7743-7F0F64512170}"/>
          </ac:graphicFrameMkLst>
        </pc:graphicFrameChg>
      </pc:sldChg>
    </pc:docChg>
  </pc:docChgLst>
  <pc:docChgLst>
    <pc:chgData name="Dean Hardy" userId="S::dehardy@microsoft.com::6bbfd710-9798-44f5-98ad-904595277e9e" providerId="AD" clId="Web-{FCA78051-8A97-910F-7183-1ACBE01FFFA1}"/>
    <pc:docChg chg="modSld">
      <pc:chgData name="Dean Hardy" userId="S::dehardy@microsoft.com::6bbfd710-9798-44f5-98ad-904595277e9e" providerId="AD" clId="Web-{FCA78051-8A97-910F-7183-1ACBE01FFFA1}" dt="2023-04-25T21:20:03.972" v="35" actId="20577"/>
      <pc:docMkLst>
        <pc:docMk/>
      </pc:docMkLst>
      <pc:sldChg chg="modSp">
        <pc:chgData name="Dean Hardy" userId="S::dehardy@microsoft.com::6bbfd710-9798-44f5-98ad-904595277e9e" providerId="AD" clId="Web-{FCA78051-8A97-910F-7183-1ACBE01FFFA1}" dt="2023-04-25T21:19:07.454" v="15" actId="20577"/>
        <pc:sldMkLst>
          <pc:docMk/>
          <pc:sldMk cId="152569236" sldId="2076138245"/>
        </pc:sldMkLst>
        <pc:graphicFrameChg chg="modGraphic">
          <ac:chgData name="Dean Hardy" userId="S::dehardy@microsoft.com::6bbfd710-9798-44f5-98ad-904595277e9e" providerId="AD" clId="Web-{FCA78051-8A97-910F-7183-1ACBE01FFFA1}" dt="2023-04-25T21:19:07.454" v="15" actId="20577"/>
          <ac:graphicFrameMkLst>
            <pc:docMk/>
            <pc:sldMk cId="152569236" sldId="2076138245"/>
            <ac:graphicFrameMk id="2" creationId="{BB00BB58-6378-5751-7743-7F0F64512170}"/>
          </ac:graphicFrameMkLst>
        </pc:graphicFrameChg>
      </pc:sldChg>
      <pc:sldChg chg="modSp">
        <pc:chgData name="Dean Hardy" userId="S::dehardy@microsoft.com::6bbfd710-9798-44f5-98ad-904595277e9e" providerId="AD" clId="Web-{FCA78051-8A97-910F-7183-1ACBE01FFFA1}" dt="2023-04-25T21:20:03.972" v="35" actId="20577"/>
        <pc:sldMkLst>
          <pc:docMk/>
          <pc:sldMk cId="1119969354" sldId="2076138246"/>
        </pc:sldMkLst>
        <pc:spChg chg="mod">
          <ac:chgData name="Dean Hardy" userId="S::dehardy@microsoft.com::6bbfd710-9798-44f5-98ad-904595277e9e" providerId="AD" clId="Web-{FCA78051-8A97-910F-7183-1ACBE01FFFA1}" dt="2023-04-25T21:20:03.972" v="35" actId="20577"/>
          <ac:spMkLst>
            <pc:docMk/>
            <pc:sldMk cId="1119969354" sldId="2076138246"/>
            <ac:spMk id="83" creationId="{BFA099C3-1139-7E7E-AB86-A827F66EB71A}"/>
          </ac:spMkLst>
        </pc:spChg>
      </pc:sldChg>
    </pc:docChg>
  </pc:docChgLst>
  <pc:docChgLst>
    <pc:chgData name="Dean Hardy" userId="S::dehardy@microsoft.com::6bbfd710-9798-44f5-98ad-904595277e9e" providerId="AD" clId="Web-{13ACC35D-C6F6-1314-4139-3A0BDFA352A1}"/>
    <pc:docChg chg="modSld">
      <pc:chgData name="Dean Hardy" userId="S::dehardy@microsoft.com::6bbfd710-9798-44f5-98ad-904595277e9e" providerId="AD" clId="Web-{13ACC35D-C6F6-1314-4139-3A0BDFA352A1}" dt="2023-03-15T15:40:01.658" v="50" actId="20577"/>
      <pc:docMkLst>
        <pc:docMk/>
      </pc:docMkLst>
      <pc:sldChg chg="modSp">
        <pc:chgData name="Dean Hardy" userId="S::dehardy@microsoft.com::6bbfd710-9798-44f5-98ad-904595277e9e" providerId="AD" clId="Web-{13ACC35D-C6F6-1314-4139-3A0BDFA352A1}" dt="2023-03-15T15:40:01.658" v="50" actId="20577"/>
        <pc:sldMkLst>
          <pc:docMk/>
          <pc:sldMk cId="1271451233" sldId="2076138244"/>
        </pc:sldMkLst>
        <pc:graphicFrameChg chg="modGraphic">
          <ac:chgData name="Dean Hardy" userId="S::dehardy@microsoft.com::6bbfd710-9798-44f5-98ad-904595277e9e" providerId="AD" clId="Web-{13ACC35D-C6F6-1314-4139-3A0BDFA352A1}" dt="2023-03-15T15:40:01.658" v="50" actId="20577"/>
          <ac:graphicFrameMkLst>
            <pc:docMk/>
            <pc:sldMk cId="1271451233" sldId="2076138244"/>
            <ac:graphicFrameMk id="2" creationId="{BB00BB58-6378-5751-7743-7F0F64512170}"/>
          </ac:graphicFrameMkLst>
        </pc:graphicFrameChg>
      </pc:sldChg>
    </pc:docChg>
  </pc:docChgLst>
  <pc:docChgLst>
    <pc:chgData name="Dean Hardy" userId="S::dehardy@microsoft.com::6bbfd710-9798-44f5-98ad-904595277e9e" providerId="AD" clId="Web-{F5444F26-F73E-0244-41A9-B3319935A23E}"/>
    <pc:docChg chg="sldOrd">
      <pc:chgData name="Dean Hardy" userId="S::dehardy@microsoft.com::6bbfd710-9798-44f5-98ad-904595277e9e" providerId="AD" clId="Web-{F5444F26-F73E-0244-41A9-B3319935A23E}" dt="2023-03-15T17:52:44.926" v="0"/>
      <pc:docMkLst>
        <pc:docMk/>
      </pc:docMkLst>
      <pc:sldChg chg="ord">
        <pc:chgData name="Dean Hardy" userId="S::dehardy@microsoft.com::6bbfd710-9798-44f5-98ad-904595277e9e" providerId="AD" clId="Web-{F5444F26-F73E-0244-41A9-B3319935A23E}" dt="2023-03-15T17:52:44.926" v="0"/>
        <pc:sldMkLst>
          <pc:docMk/>
          <pc:sldMk cId="152569236" sldId="2076138245"/>
        </pc:sldMkLst>
      </pc:sldChg>
    </pc:docChg>
  </pc:docChgLst>
  <pc:docChgLst>
    <pc:chgData name="Dean Hardy" userId="6bbfd710-9798-44f5-98ad-904595277e9e" providerId="ADAL" clId="{026D3974-4F7B-4C38-A425-565A3D6C628C}"/>
    <pc:docChg chg="undo custSel delSld modSld modSection">
      <pc:chgData name="Dean Hardy" userId="6bbfd710-9798-44f5-98ad-904595277e9e" providerId="ADAL" clId="{026D3974-4F7B-4C38-A425-565A3D6C628C}" dt="2023-03-16T00:20:38.106" v="1874" actId="14100"/>
      <pc:docMkLst>
        <pc:docMk/>
      </pc:docMkLst>
      <pc:sldChg chg="modSp del mod">
        <pc:chgData name="Dean Hardy" userId="6bbfd710-9798-44f5-98ad-904595277e9e" providerId="ADAL" clId="{026D3974-4F7B-4C38-A425-565A3D6C628C}" dt="2023-03-15T17:56:34.921" v="490" actId="2696"/>
        <pc:sldMkLst>
          <pc:docMk/>
          <pc:sldMk cId="1271451233" sldId="2076138244"/>
        </pc:sldMkLst>
        <pc:graphicFrameChg chg="mod">
          <ac:chgData name="Dean Hardy" userId="6bbfd710-9798-44f5-98ad-904595277e9e" providerId="ADAL" clId="{026D3974-4F7B-4C38-A425-565A3D6C628C}" dt="2023-03-15T00:21:44.189" v="437" actId="20577"/>
          <ac:graphicFrameMkLst>
            <pc:docMk/>
            <pc:sldMk cId="1271451233" sldId="2076138244"/>
            <ac:graphicFrameMk id="2" creationId="{BB00BB58-6378-5751-7743-7F0F64512170}"/>
          </ac:graphicFrameMkLst>
        </pc:graphicFrameChg>
      </pc:sldChg>
      <pc:sldChg chg="modSp">
        <pc:chgData name="Dean Hardy" userId="6bbfd710-9798-44f5-98ad-904595277e9e" providerId="ADAL" clId="{026D3974-4F7B-4C38-A425-565A3D6C628C}" dt="2023-03-15T17:57:38.190" v="494"/>
        <pc:sldMkLst>
          <pc:docMk/>
          <pc:sldMk cId="152569236" sldId="2076138245"/>
        </pc:sldMkLst>
        <pc:graphicFrameChg chg="mod">
          <ac:chgData name="Dean Hardy" userId="6bbfd710-9798-44f5-98ad-904595277e9e" providerId="ADAL" clId="{026D3974-4F7B-4C38-A425-565A3D6C628C}" dt="2023-03-15T17:57:38.190" v="494"/>
          <ac:graphicFrameMkLst>
            <pc:docMk/>
            <pc:sldMk cId="152569236" sldId="2076138245"/>
            <ac:graphicFrameMk id="2" creationId="{BB00BB58-6378-5751-7743-7F0F64512170}"/>
          </ac:graphicFrameMkLst>
        </pc:graphicFrameChg>
      </pc:sldChg>
      <pc:sldChg chg="addSp delSp modSp mod">
        <pc:chgData name="Dean Hardy" userId="6bbfd710-9798-44f5-98ad-904595277e9e" providerId="ADAL" clId="{026D3974-4F7B-4C38-A425-565A3D6C628C}" dt="2023-03-16T00:20:38.106" v="1874" actId="14100"/>
        <pc:sldMkLst>
          <pc:docMk/>
          <pc:sldMk cId="1119969354" sldId="2076138246"/>
        </pc:sldMkLst>
        <pc:spChg chg="mod">
          <ac:chgData name="Dean Hardy" userId="6bbfd710-9798-44f5-98ad-904595277e9e" providerId="ADAL" clId="{026D3974-4F7B-4C38-A425-565A3D6C628C}" dt="2023-03-15T19:26:07.841" v="1527" actId="1038"/>
          <ac:spMkLst>
            <pc:docMk/>
            <pc:sldMk cId="1119969354" sldId="2076138246"/>
            <ac:spMk id="2" creationId="{77611BAB-AAFD-6C56-F99A-54C577DB5C04}"/>
          </ac:spMkLst>
        </pc:spChg>
        <pc:spChg chg="del mod">
          <ac:chgData name="Dean Hardy" userId="6bbfd710-9798-44f5-98ad-904595277e9e" providerId="ADAL" clId="{026D3974-4F7B-4C38-A425-565A3D6C628C}" dt="2023-03-15T18:48:21.067" v="597" actId="478"/>
          <ac:spMkLst>
            <pc:docMk/>
            <pc:sldMk cId="1119969354" sldId="2076138246"/>
            <ac:spMk id="3" creationId="{CCBB280E-03B1-CA3F-BD62-47B36665F73E}"/>
          </ac:spMkLst>
        </pc:spChg>
        <pc:spChg chg="add mod">
          <ac:chgData name="Dean Hardy" userId="6bbfd710-9798-44f5-98ad-904595277e9e" providerId="ADAL" clId="{026D3974-4F7B-4C38-A425-565A3D6C628C}" dt="2023-03-15T19:26:07.841" v="1527" actId="1038"/>
          <ac:spMkLst>
            <pc:docMk/>
            <pc:sldMk cId="1119969354" sldId="2076138246"/>
            <ac:spMk id="4" creationId="{EFBAB991-9197-D6A1-4D02-04BE52004D06}"/>
          </ac:spMkLst>
        </pc:spChg>
        <pc:spChg chg="del mod">
          <ac:chgData name="Dean Hardy" userId="6bbfd710-9798-44f5-98ad-904595277e9e" providerId="ADAL" clId="{026D3974-4F7B-4C38-A425-565A3D6C628C}" dt="2023-03-15T18:52:05.794" v="949" actId="478"/>
          <ac:spMkLst>
            <pc:docMk/>
            <pc:sldMk cId="1119969354" sldId="2076138246"/>
            <ac:spMk id="5" creationId="{565C37F7-307B-F1DB-07C4-66E0207F4A4F}"/>
          </ac:spMkLst>
        </pc:spChg>
        <pc:spChg chg="mod">
          <ac:chgData name="Dean Hardy" userId="6bbfd710-9798-44f5-98ad-904595277e9e" providerId="ADAL" clId="{026D3974-4F7B-4C38-A425-565A3D6C628C}" dt="2023-03-15T19:26:07.841" v="1527" actId="1038"/>
          <ac:spMkLst>
            <pc:docMk/>
            <pc:sldMk cId="1119969354" sldId="2076138246"/>
            <ac:spMk id="6" creationId="{F6B1EC08-E682-021F-E5DE-0EA1B2BE19A2}"/>
          </ac:spMkLst>
        </pc:spChg>
        <pc:spChg chg="mod">
          <ac:chgData name="Dean Hardy" userId="6bbfd710-9798-44f5-98ad-904595277e9e" providerId="ADAL" clId="{026D3974-4F7B-4C38-A425-565A3D6C628C}" dt="2023-03-15T19:33:44.205" v="1597" actId="20577"/>
          <ac:spMkLst>
            <pc:docMk/>
            <pc:sldMk cId="1119969354" sldId="2076138246"/>
            <ac:spMk id="7" creationId="{D1814338-6317-E462-95C8-891FC5F67F84}"/>
          </ac:spMkLst>
        </pc:spChg>
        <pc:spChg chg="add mod">
          <ac:chgData name="Dean Hardy" userId="6bbfd710-9798-44f5-98ad-904595277e9e" providerId="ADAL" clId="{026D3974-4F7B-4C38-A425-565A3D6C628C}" dt="2023-03-15T19:26:07.841" v="1527" actId="1038"/>
          <ac:spMkLst>
            <pc:docMk/>
            <pc:sldMk cId="1119969354" sldId="2076138246"/>
            <ac:spMk id="11" creationId="{B700FABF-7F2C-4D0C-D2B9-B6B9AA4FD9AE}"/>
          </ac:spMkLst>
        </pc:spChg>
        <pc:spChg chg="mod">
          <ac:chgData name="Dean Hardy" userId="6bbfd710-9798-44f5-98ad-904595277e9e" providerId="ADAL" clId="{026D3974-4F7B-4C38-A425-565A3D6C628C}" dt="2023-03-15T19:30:42.010" v="1569" actId="1076"/>
          <ac:spMkLst>
            <pc:docMk/>
            <pc:sldMk cId="1119969354" sldId="2076138246"/>
            <ac:spMk id="14" creationId="{CD01E738-6656-CA86-5D6A-21E6FE2532F4}"/>
          </ac:spMkLst>
        </pc:spChg>
        <pc:spChg chg="del">
          <ac:chgData name="Dean Hardy" userId="6bbfd710-9798-44f5-98ad-904595277e9e" providerId="ADAL" clId="{026D3974-4F7B-4C38-A425-565A3D6C628C}" dt="2023-03-15T18:47:38.846" v="561" actId="478"/>
          <ac:spMkLst>
            <pc:docMk/>
            <pc:sldMk cId="1119969354" sldId="2076138246"/>
            <ac:spMk id="15" creationId="{F88188FD-4D35-24FD-EDC0-FA36FF53DDF7}"/>
          </ac:spMkLst>
        </pc:spChg>
        <pc:spChg chg="mod">
          <ac:chgData name="Dean Hardy" userId="6bbfd710-9798-44f5-98ad-904595277e9e" providerId="ADAL" clId="{026D3974-4F7B-4C38-A425-565A3D6C628C}" dt="2023-03-15T19:21:56.628" v="1487" actId="465"/>
          <ac:spMkLst>
            <pc:docMk/>
            <pc:sldMk cId="1119969354" sldId="2076138246"/>
            <ac:spMk id="20" creationId="{F3AF1995-D171-16E3-A11F-351815AE0980}"/>
          </ac:spMkLst>
        </pc:spChg>
        <pc:spChg chg="mod">
          <ac:chgData name="Dean Hardy" userId="6bbfd710-9798-44f5-98ad-904595277e9e" providerId="ADAL" clId="{026D3974-4F7B-4C38-A425-565A3D6C628C}" dt="2023-03-15T19:21:56.628" v="1487" actId="465"/>
          <ac:spMkLst>
            <pc:docMk/>
            <pc:sldMk cId="1119969354" sldId="2076138246"/>
            <ac:spMk id="21" creationId="{7B5D59B8-4CB4-6B31-D7C2-B727C438933F}"/>
          </ac:spMkLst>
        </pc:spChg>
        <pc:spChg chg="mod">
          <ac:chgData name="Dean Hardy" userId="6bbfd710-9798-44f5-98ad-904595277e9e" providerId="ADAL" clId="{026D3974-4F7B-4C38-A425-565A3D6C628C}" dt="2023-03-15T19:21:56.628" v="1487" actId="465"/>
          <ac:spMkLst>
            <pc:docMk/>
            <pc:sldMk cId="1119969354" sldId="2076138246"/>
            <ac:spMk id="22" creationId="{E6D8F978-793E-68EF-6AE7-E34DC9737D90}"/>
          </ac:spMkLst>
        </pc:spChg>
        <pc:spChg chg="add mod">
          <ac:chgData name="Dean Hardy" userId="6bbfd710-9798-44f5-98ad-904595277e9e" providerId="ADAL" clId="{026D3974-4F7B-4C38-A425-565A3D6C628C}" dt="2023-03-15T19:46:05.832" v="1844" actId="554"/>
          <ac:spMkLst>
            <pc:docMk/>
            <pc:sldMk cId="1119969354" sldId="2076138246"/>
            <ac:spMk id="42" creationId="{AB0D9ADE-8160-72B8-F392-8839731B3693}"/>
          </ac:spMkLst>
        </pc:spChg>
        <pc:spChg chg="add mod">
          <ac:chgData name="Dean Hardy" userId="6bbfd710-9798-44f5-98ad-904595277e9e" providerId="ADAL" clId="{026D3974-4F7B-4C38-A425-565A3D6C628C}" dt="2023-03-15T19:46:05.832" v="1844" actId="554"/>
          <ac:spMkLst>
            <pc:docMk/>
            <pc:sldMk cId="1119969354" sldId="2076138246"/>
            <ac:spMk id="43" creationId="{99FF6DA6-D422-07A3-7E1F-168A9962A433}"/>
          </ac:spMkLst>
        </pc:spChg>
        <pc:spChg chg="mod">
          <ac:chgData name="Dean Hardy" userId="6bbfd710-9798-44f5-98ad-904595277e9e" providerId="ADAL" clId="{026D3974-4F7B-4C38-A425-565A3D6C628C}" dt="2023-03-15T19:21:56.628" v="1487" actId="465"/>
          <ac:spMkLst>
            <pc:docMk/>
            <pc:sldMk cId="1119969354" sldId="2076138246"/>
            <ac:spMk id="83" creationId="{BFA099C3-1139-7E7E-AB86-A827F66EB71A}"/>
          </ac:spMkLst>
        </pc:spChg>
        <pc:spChg chg="mod">
          <ac:chgData name="Dean Hardy" userId="6bbfd710-9798-44f5-98ad-904595277e9e" providerId="ADAL" clId="{026D3974-4F7B-4C38-A425-565A3D6C628C}" dt="2023-03-15T19:46:05.832" v="1844" actId="554"/>
          <ac:spMkLst>
            <pc:docMk/>
            <pc:sldMk cId="1119969354" sldId="2076138246"/>
            <ac:spMk id="85" creationId="{B9A7A77A-71A4-BC2C-6729-7FCF10FA22F1}"/>
          </ac:spMkLst>
        </pc:spChg>
        <pc:spChg chg="del">
          <ac:chgData name="Dean Hardy" userId="6bbfd710-9798-44f5-98ad-904595277e9e" providerId="ADAL" clId="{026D3974-4F7B-4C38-A425-565A3D6C628C}" dt="2023-03-15T19:26:36.730" v="1528" actId="478"/>
          <ac:spMkLst>
            <pc:docMk/>
            <pc:sldMk cId="1119969354" sldId="2076138246"/>
            <ac:spMk id="86" creationId="{FB284989-0736-2F28-6CEE-3E1117B403FF}"/>
          </ac:spMkLst>
        </pc:spChg>
        <pc:spChg chg="del">
          <ac:chgData name="Dean Hardy" userId="6bbfd710-9798-44f5-98ad-904595277e9e" providerId="ADAL" clId="{026D3974-4F7B-4C38-A425-565A3D6C628C}" dt="2023-03-15T19:26:39.672" v="1529" actId="478"/>
          <ac:spMkLst>
            <pc:docMk/>
            <pc:sldMk cId="1119969354" sldId="2076138246"/>
            <ac:spMk id="87" creationId="{F9B52265-3956-181B-0916-77CD7A47489B}"/>
          </ac:spMkLst>
        </pc:spChg>
        <pc:spChg chg="del">
          <ac:chgData name="Dean Hardy" userId="6bbfd710-9798-44f5-98ad-904595277e9e" providerId="ADAL" clId="{026D3974-4F7B-4C38-A425-565A3D6C628C}" dt="2023-03-15T18:52:18.292" v="953" actId="478"/>
          <ac:spMkLst>
            <pc:docMk/>
            <pc:sldMk cId="1119969354" sldId="2076138246"/>
            <ac:spMk id="96" creationId="{933830CD-C7EB-1769-C701-9E0568A12288}"/>
          </ac:spMkLst>
        </pc:spChg>
        <pc:spChg chg="mod">
          <ac:chgData name="Dean Hardy" userId="6bbfd710-9798-44f5-98ad-904595277e9e" providerId="ADAL" clId="{026D3974-4F7B-4C38-A425-565A3D6C628C}" dt="2023-03-15T19:21:56.628" v="1487" actId="465"/>
          <ac:spMkLst>
            <pc:docMk/>
            <pc:sldMk cId="1119969354" sldId="2076138246"/>
            <ac:spMk id="98" creationId="{92803DB4-0AFA-48E9-DB3D-F1A7EBDCB888}"/>
          </ac:spMkLst>
        </pc:spChg>
        <pc:spChg chg="mod">
          <ac:chgData name="Dean Hardy" userId="6bbfd710-9798-44f5-98ad-904595277e9e" providerId="ADAL" clId="{026D3974-4F7B-4C38-A425-565A3D6C628C}" dt="2023-03-15T19:48:10.300" v="1860" actId="1036"/>
          <ac:spMkLst>
            <pc:docMk/>
            <pc:sldMk cId="1119969354" sldId="2076138246"/>
            <ac:spMk id="103" creationId="{F9C27996-6479-D252-639B-594F2BB9FF31}"/>
          </ac:spMkLst>
        </pc:spChg>
        <pc:spChg chg="mod">
          <ac:chgData name="Dean Hardy" userId="6bbfd710-9798-44f5-98ad-904595277e9e" providerId="ADAL" clId="{026D3974-4F7B-4C38-A425-565A3D6C628C}" dt="2023-03-15T19:21:56.628" v="1487" actId="465"/>
          <ac:spMkLst>
            <pc:docMk/>
            <pc:sldMk cId="1119969354" sldId="2076138246"/>
            <ac:spMk id="158" creationId="{18E42D95-20EA-8A94-096E-421E3035CA8B}"/>
          </ac:spMkLst>
        </pc:spChg>
        <pc:spChg chg="mod">
          <ac:chgData name="Dean Hardy" userId="6bbfd710-9798-44f5-98ad-904595277e9e" providerId="ADAL" clId="{026D3974-4F7B-4C38-A425-565A3D6C628C}" dt="2023-03-15T19:44:46.577" v="1836" actId="1037"/>
          <ac:spMkLst>
            <pc:docMk/>
            <pc:sldMk cId="1119969354" sldId="2076138246"/>
            <ac:spMk id="185" creationId="{92DC3B4B-48CD-0CEE-011E-5B996A6BC597}"/>
          </ac:spMkLst>
        </pc:spChg>
        <pc:spChg chg="mod">
          <ac:chgData name="Dean Hardy" userId="6bbfd710-9798-44f5-98ad-904595277e9e" providerId="ADAL" clId="{026D3974-4F7B-4C38-A425-565A3D6C628C}" dt="2023-03-15T19:44:46.577" v="1836" actId="1037"/>
          <ac:spMkLst>
            <pc:docMk/>
            <pc:sldMk cId="1119969354" sldId="2076138246"/>
            <ac:spMk id="187" creationId="{FEF8269B-0159-887F-1DCA-5344834B94FC}"/>
          </ac:spMkLst>
        </pc:spChg>
        <pc:spChg chg="del">
          <ac:chgData name="Dean Hardy" userId="6bbfd710-9798-44f5-98ad-904595277e9e" providerId="ADAL" clId="{026D3974-4F7B-4C38-A425-565A3D6C628C}" dt="2023-03-15T19:04:18.186" v="1255" actId="478"/>
          <ac:spMkLst>
            <pc:docMk/>
            <pc:sldMk cId="1119969354" sldId="2076138246"/>
            <ac:spMk id="188" creationId="{6ABF3FB4-E3BF-646D-82FA-A8D96E86BD10}"/>
          </ac:spMkLst>
        </pc:spChg>
        <pc:spChg chg="mod">
          <ac:chgData name="Dean Hardy" userId="6bbfd710-9798-44f5-98ad-904595277e9e" providerId="ADAL" clId="{026D3974-4F7B-4C38-A425-565A3D6C628C}" dt="2023-03-15T19:44:46.577" v="1836" actId="1037"/>
          <ac:spMkLst>
            <pc:docMk/>
            <pc:sldMk cId="1119969354" sldId="2076138246"/>
            <ac:spMk id="190" creationId="{D53BBAB5-3D9D-BDCC-5F0F-8ACA9B5D7B23}"/>
          </ac:spMkLst>
        </pc:spChg>
        <pc:spChg chg="mod">
          <ac:chgData name="Dean Hardy" userId="6bbfd710-9798-44f5-98ad-904595277e9e" providerId="ADAL" clId="{026D3974-4F7B-4C38-A425-565A3D6C628C}" dt="2023-03-15T19:44:46.577" v="1836" actId="1037"/>
          <ac:spMkLst>
            <pc:docMk/>
            <pc:sldMk cId="1119969354" sldId="2076138246"/>
            <ac:spMk id="191" creationId="{4958876F-9270-46C6-115A-3CBE9F18C8FB}"/>
          </ac:spMkLst>
        </pc:spChg>
        <pc:spChg chg="mod">
          <ac:chgData name="Dean Hardy" userId="6bbfd710-9798-44f5-98ad-904595277e9e" providerId="ADAL" clId="{026D3974-4F7B-4C38-A425-565A3D6C628C}" dt="2023-03-15T19:44:46.577" v="1836" actId="1037"/>
          <ac:spMkLst>
            <pc:docMk/>
            <pc:sldMk cId="1119969354" sldId="2076138246"/>
            <ac:spMk id="192" creationId="{30E809F4-C5E6-B098-1911-6951069F93F4}"/>
          </ac:spMkLst>
        </pc:spChg>
        <pc:spChg chg="del">
          <ac:chgData name="Dean Hardy" userId="6bbfd710-9798-44f5-98ad-904595277e9e" providerId="ADAL" clId="{026D3974-4F7B-4C38-A425-565A3D6C628C}" dt="2023-03-15T19:04:16.614" v="1254" actId="478"/>
          <ac:spMkLst>
            <pc:docMk/>
            <pc:sldMk cId="1119969354" sldId="2076138246"/>
            <ac:spMk id="193" creationId="{81BFA077-9414-B96A-9777-35919D0E5F0B}"/>
          </ac:spMkLst>
        </pc:spChg>
        <pc:spChg chg="del">
          <ac:chgData name="Dean Hardy" userId="6bbfd710-9798-44f5-98ad-904595277e9e" providerId="ADAL" clId="{026D3974-4F7B-4C38-A425-565A3D6C628C}" dt="2023-03-15T19:04:22.274" v="1256" actId="478"/>
          <ac:spMkLst>
            <pc:docMk/>
            <pc:sldMk cId="1119969354" sldId="2076138246"/>
            <ac:spMk id="194" creationId="{4DB075E1-7869-2C3A-7793-DB13B5CEF3E7}"/>
          </ac:spMkLst>
        </pc:spChg>
        <pc:spChg chg="mod">
          <ac:chgData name="Dean Hardy" userId="6bbfd710-9798-44f5-98ad-904595277e9e" providerId="ADAL" clId="{026D3974-4F7B-4C38-A425-565A3D6C628C}" dt="2023-03-15T19:44:46.577" v="1836" actId="1037"/>
          <ac:spMkLst>
            <pc:docMk/>
            <pc:sldMk cId="1119969354" sldId="2076138246"/>
            <ac:spMk id="195" creationId="{E9E262CA-DF86-D06F-66F8-74944B502E63}"/>
          </ac:spMkLst>
        </pc:spChg>
        <pc:spChg chg="mod">
          <ac:chgData name="Dean Hardy" userId="6bbfd710-9798-44f5-98ad-904595277e9e" providerId="ADAL" clId="{026D3974-4F7B-4C38-A425-565A3D6C628C}" dt="2023-03-15T19:44:46.577" v="1836" actId="1037"/>
          <ac:spMkLst>
            <pc:docMk/>
            <pc:sldMk cId="1119969354" sldId="2076138246"/>
            <ac:spMk id="196" creationId="{00EB2E1E-77CB-2B0B-63E9-C561FC974F2D}"/>
          </ac:spMkLst>
        </pc:spChg>
        <pc:spChg chg="del">
          <ac:chgData name="Dean Hardy" userId="6bbfd710-9798-44f5-98ad-904595277e9e" providerId="ADAL" clId="{026D3974-4F7B-4C38-A425-565A3D6C628C}" dt="2023-03-15T19:31:28.758" v="1581" actId="478"/>
          <ac:spMkLst>
            <pc:docMk/>
            <pc:sldMk cId="1119969354" sldId="2076138246"/>
            <ac:spMk id="197" creationId="{F11A21F8-FAB2-5046-ED1A-D1772868BC25}"/>
          </ac:spMkLst>
        </pc:spChg>
        <pc:spChg chg="mod">
          <ac:chgData name="Dean Hardy" userId="6bbfd710-9798-44f5-98ad-904595277e9e" providerId="ADAL" clId="{026D3974-4F7B-4C38-A425-565A3D6C628C}" dt="2023-03-15T19:30:47.803" v="1571" actId="1076"/>
          <ac:spMkLst>
            <pc:docMk/>
            <pc:sldMk cId="1119969354" sldId="2076138246"/>
            <ac:spMk id="199" creationId="{4990BBEE-9634-F6C8-A796-D9015078432A}"/>
          </ac:spMkLst>
        </pc:spChg>
        <pc:spChg chg="del">
          <ac:chgData name="Dean Hardy" userId="6bbfd710-9798-44f5-98ad-904595277e9e" providerId="ADAL" clId="{026D3974-4F7B-4C38-A425-565A3D6C628C}" dt="2023-03-15T18:52:10.471" v="950" actId="478"/>
          <ac:spMkLst>
            <pc:docMk/>
            <pc:sldMk cId="1119969354" sldId="2076138246"/>
            <ac:spMk id="200" creationId="{72721AD2-4C05-FF36-C32C-7257FAE5412C}"/>
          </ac:spMkLst>
        </pc:spChg>
        <pc:spChg chg="del">
          <ac:chgData name="Dean Hardy" userId="6bbfd710-9798-44f5-98ad-904595277e9e" providerId="ADAL" clId="{026D3974-4F7B-4C38-A425-565A3D6C628C}" dt="2023-03-15T18:52:16.326" v="952" actId="478"/>
          <ac:spMkLst>
            <pc:docMk/>
            <pc:sldMk cId="1119969354" sldId="2076138246"/>
            <ac:spMk id="201" creationId="{7CB1D86D-A284-8439-966F-B39CDBA78C52}"/>
          </ac:spMkLst>
        </pc:spChg>
        <pc:spChg chg="del">
          <ac:chgData name="Dean Hardy" userId="6bbfd710-9798-44f5-98ad-904595277e9e" providerId="ADAL" clId="{026D3974-4F7B-4C38-A425-565A3D6C628C}" dt="2023-03-15T18:52:13.172" v="951" actId="478"/>
          <ac:spMkLst>
            <pc:docMk/>
            <pc:sldMk cId="1119969354" sldId="2076138246"/>
            <ac:spMk id="252" creationId="{2C7190D4-8FD5-D68D-862F-549CB8A85D90}"/>
          </ac:spMkLst>
        </pc:spChg>
        <pc:spChg chg="del">
          <ac:chgData name="Dean Hardy" userId="6bbfd710-9798-44f5-98ad-904595277e9e" providerId="ADAL" clId="{026D3974-4F7B-4C38-A425-565A3D6C628C}" dt="2023-03-15T18:52:26.496" v="954" actId="478"/>
          <ac:spMkLst>
            <pc:docMk/>
            <pc:sldMk cId="1119969354" sldId="2076138246"/>
            <ac:spMk id="258" creationId="{8CB1A48E-A718-B1C4-9930-16F400D10DC7}"/>
          </ac:spMkLst>
        </pc:spChg>
        <pc:cxnChg chg="mod">
          <ac:chgData name="Dean Hardy" userId="6bbfd710-9798-44f5-98ad-904595277e9e" providerId="ADAL" clId="{026D3974-4F7B-4C38-A425-565A3D6C628C}" dt="2023-03-15T19:30:47.803" v="1571" actId="1076"/>
          <ac:cxnSpMkLst>
            <pc:docMk/>
            <pc:sldMk cId="1119969354" sldId="2076138246"/>
            <ac:cxnSpMk id="10" creationId="{46EB617B-9D87-E8F5-DB8C-E4C256490769}"/>
          </ac:cxnSpMkLst>
        </pc:cxnChg>
        <pc:cxnChg chg="del mod">
          <ac:chgData name="Dean Hardy" userId="6bbfd710-9798-44f5-98ad-904595277e9e" providerId="ADAL" clId="{026D3974-4F7B-4C38-A425-565A3D6C628C}" dt="2023-03-15T19:09:41.030" v="1283" actId="478"/>
          <ac:cxnSpMkLst>
            <pc:docMk/>
            <pc:sldMk cId="1119969354" sldId="2076138246"/>
            <ac:cxnSpMk id="12" creationId="{DDAEF167-7164-8B84-C4D2-13BD13025A0A}"/>
          </ac:cxnSpMkLst>
        </pc:cxnChg>
        <pc:cxnChg chg="mod">
          <ac:chgData name="Dean Hardy" userId="6bbfd710-9798-44f5-98ad-904595277e9e" providerId="ADAL" clId="{026D3974-4F7B-4C38-A425-565A3D6C628C}" dt="2023-03-15T19:30:42.010" v="1569" actId="1076"/>
          <ac:cxnSpMkLst>
            <pc:docMk/>
            <pc:sldMk cId="1119969354" sldId="2076138246"/>
            <ac:cxnSpMk id="16" creationId="{CCB65338-FDAF-119C-F8CA-EADBB0EFCD97}"/>
          </ac:cxnSpMkLst>
        </pc:cxnChg>
        <pc:cxnChg chg="del mod">
          <ac:chgData name="Dean Hardy" userId="6bbfd710-9798-44f5-98ad-904595277e9e" providerId="ADAL" clId="{026D3974-4F7B-4C38-A425-565A3D6C628C}" dt="2023-03-15T18:55:49.226" v="965" actId="478"/>
          <ac:cxnSpMkLst>
            <pc:docMk/>
            <pc:sldMk cId="1119969354" sldId="2076138246"/>
            <ac:cxnSpMk id="18" creationId="{6C4AEEF3-56C3-9C59-9C55-4FBDFFB70DFF}"/>
          </ac:cxnSpMkLst>
        </pc:cxnChg>
        <pc:cxnChg chg="mod">
          <ac:chgData name="Dean Hardy" userId="6bbfd710-9798-44f5-98ad-904595277e9e" providerId="ADAL" clId="{026D3974-4F7B-4C38-A425-565A3D6C628C}" dt="2023-03-15T19:30:42.010" v="1569" actId="1076"/>
          <ac:cxnSpMkLst>
            <pc:docMk/>
            <pc:sldMk cId="1119969354" sldId="2076138246"/>
            <ac:cxnSpMk id="24" creationId="{A595FA6C-B4B4-404D-A551-7DD83DF8F450}"/>
          </ac:cxnSpMkLst>
        </pc:cxnChg>
        <pc:cxnChg chg="mod">
          <ac:chgData name="Dean Hardy" userId="6bbfd710-9798-44f5-98ad-904595277e9e" providerId="ADAL" clId="{026D3974-4F7B-4C38-A425-565A3D6C628C}" dt="2023-03-15T19:30:42.010" v="1569" actId="1076"/>
          <ac:cxnSpMkLst>
            <pc:docMk/>
            <pc:sldMk cId="1119969354" sldId="2076138246"/>
            <ac:cxnSpMk id="26" creationId="{E234CCD4-3B08-E341-B503-6B5DFEA00305}"/>
          </ac:cxnSpMkLst>
        </pc:cxnChg>
        <pc:cxnChg chg="del mod">
          <ac:chgData name="Dean Hardy" userId="6bbfd710-9798-44f5-98ad-904595277e9e" providerId="ADAL" clId="{026D3974-4F7B-4C38-A425-565A3D6C628C}" dt="2023-03-15T19:09:35.345" v="1282" actId="478"/>
          <ac:cxnSpMkLst>
            <pc:docMk/>
            <pc:sldMk cId="1119969354" sldId="2076138246"/>
            <ac:cxnSpMk id="28" creationId="{896B5115-2F21-771D-EF6D-91B1C3935E0D}"/>
          </ac:cxnSpMkLst>
        </pc:cxnChg>
        <pc:cxnChg chg="del mod">
          <ac:chgData name="Dean Hardy" userId="6bbfd710-9798-44f5-98ad-904595277e9e" providerId="ADAL" clId="{026D3974-4F7B-4C38-A425-565A3D6C628C}" dt="2023-03-15T18:55:44.999" v="964" actId="478"/>
          <ac:cxnSpMkLst>
            <pc:docMk/>
            <pc:sldMk cId="1119969354" sldId="2076138246"/>
            <ac:cxnSpMk id="31" creationId="{193C3776-CFE9-1163-1317-5D5BFCAC96BE}"/>
          </ac:cxnSpMkLst>
        </pc:cxnChg>
        <pc:cxnChg chg="del mod">
          <ac:chgData name="Dean Hardy" userId="6bbfd710-9798-44f5-98ad-904595277e9e" providerId="ADAL" clId="{026D3974-4F7B-4C38-A425-565A3D6C628C}" dt="2023-03-15T18:52:32.963" v="956" actId="478"/>
          <ac:cxnSpMkLst>
            <pc:docMk/>
            <pc:sldMk cId="1119969354" sldId="2076138246"/>
            <ac:cxnSpMk id="39" creationId="{96B459C0-FCE9-3103-73B3-4E34F483D6AD}"/>
          </ac:cxnSpMkLst>
        </pc:cxnChg>
        <pc:cxnChg chg="del mod">
          <ac:chgData name="Dean Hardy" userId="6bbfd710-9798-44f5-98ad-904595277e9e" providerId="ADAL" clId="{026D3974-4F7B-4C38-A425-565A3D6C628C}" dt="2023-03-15T18:52:31.026" v="955" actId="478"/>
          <ac:cxnSpMkLst>
            <pc:docMk/>
            <pc:sldMk cId="1119969354" sldId="2076138246"/>
            <ac:cxnSpMk id="41" creationId="{259DD847-F876-53E1-A29A-399354DFBFEE}"/>
          </ac:cxnSpMkLst>
        </pc:cxnChg>
        <pc:cxnChg chg="del mod">
          <ac:chgData name="Dean Hardy" userId="6bbfd710-9798-44f5-98ad-904595277e9e" providerId="ADAL" clId="{026D3974-4F7B-4C38-A425-565A3D6C628C}" dt="2023-03-15T18:55:52.909" v="966" actId="478"/>
          <ac:cxnSpMkLst>
            <pc:docMk/>
            <pc:sldMk cId="1119969354" sldId="2076138246"/>
            <ac:cxnSpMk id="45" creationId="{FA1B97A2-BBD6-E176-FDE6-A74558B5A322}"/>
          </ac:cxnSpMkLst>
        </pc:cxnChg>
        <pc:cxnChg chg="del mod">
          <ac:chgData name="Dean Hardy" userId="6bbfd710-9798-44f5-98ad-904595277e9e" providerId="ADAL" clId="{026D3974-4F7B-4C38-A425-565A3D6C628C}" dt="2023-03-15T18:55:56.476" v="967" actId="478"/>
          <ac:cxnSpMkLst>
            <pc:docMk/>
            <pc:sldMk cId="1119969354" sldId="2076138246"/>
            <ac:cxnSpMk id="48" creationId="{68899FD1-2FFF-07E9-1FC2-98A49B3F6B69}"/>
          </ac:cxnSpMkLst>
        </pc:cxnChg>
        <pc:cxnChg chg="add mod">
          <ac:chgData name="Dean Hardy" userId="6bbfd710-9798-44f5-98ad-904595277e9e" providerId="ADAL" clId="{026D3974-4F7B-4C38-A425-565A3D6C628C}" dt="2023-03-15T19:46:35.794" v="1850" actId="14100"/>
          <ac:cxnSpMkLst>
            <pc:docMk/>
            <pc:sldMk cId="1119969354" sldId="2076138246"/>
            <ac:cxnSpMk id="49" creationId="{AC39782B-8C2F-3E4C-DB16-26F3CEFCBE5A}"/>
          </ac:cxnSpMkLst>
        </pc:cxnChg>
        <pc:cxnChg chg="del mod">
          <ac:chgData name="Dean Hardy" userId="6bbfd710-9798-44f5-98ad-904595277e9e" providerId="ADAL" clId="{026D3974-4F7B-4C38-A425-565A3D6C628C}" dt="2023-03-15T18:56:00.316" v="968" actId="478"/>
          <ac:cxnSpMkLst>
            <pc:docMk/>
            <pc:sldMk cId="1119969354" sldId="2076138246"/>
            <ac:cxnSpMk id="50" creationId="{09D40876-0795-CE54-C0F8-3780514550AA}"/>
          </ac:cxnSpMkLst>
        </pc:cxnChg>
        <pc:cxnChg chg="add mod">
          <ac:chgData name="Dean Hardy" userId="6bbfd710-9798-44f5-98ad-904595277e9e" providerId="ADAL" clId="{026D3974-4F7B-4C38-A425-565A3D6C628C}" dt="2023-03-15T19:46:27.346" v="1848" actId="14100"/>
          <ac:cxnSpMkLst>
            <pc:docMk/>
            <pc:sldMk cId="1119969354" sldId="2076138246"/>
            <ac:cxnSpMk id="53" creationId="{E1263FAD-C031-7B86-A0C3-91A83124BCC9}"/>
          </ac:cxnSpMkLst>
        </pc:cxnChg>
        <pc:cxnChg chg="mod">
          <ac:chgData name="Dean Hardy" userId="6bbfd710-9798-44f5-98ad-904595277e9e" providerId="ADAL" clId="{026D3974-4F7B-4C38-A425-565A3D6C628C}" dt="2023-03-15T19:34:23.586" v="1635" actId="1037"/>
          <ac:cxnSpMkLst>
            <pc:docMk/>
            <pc:sldMk cId="1119969354" sldId="2076138246"/>
            <ac:cxnSpMk id="71" creationId="{EF67BF94-1AF4-EE03-123F-6B488C33E3EF}"/>
          </ac:cxnSpMkLst>
        </pc:cxnChg>
        <pc:cxnChg chg="mod">
          <ac:chgData name="Dean Hardy" userId="6bbfd710-9798-44f5-98ad-904595277e9e" providerId="ADAL" clId="{026D3974-4F7B-4C38-A425-565A3D6C628C}" dt="2023-03-15T19:34:32.224" v="1652" actId="1038"/>
          <ac:cxnSpMkLst>
            <pc:docMk/>
            <pc:sldMk cId="1119969354" sldId="2076138246"/>
            <ac:cxnSpMk id="73" creationId="{83F2295E-A576-CC45-6413-A643971054E4}"/>
          </ac:cxnSpMkLst>
        </pc:cxnChg>
        <pc:cxnChg chg="mod">
          <ac:chgData name="Dean Hardy" userId="6bbfd710-9798-44f5-98ad-904595277e9e" providerId="ADAL" clId="{026D3974-4F7B-4C38-A425-565A3D6C628C}" dt="2023-03-15T19:34:41.033" v="1669" actId="1038"/>
          <ac:cxnSpMkLst>
            <pc:docMk/>
            <pc:sldMk cId="1119969354" sldId="2076138246"/>
            <ac:cxnSpMk id="75" creationId="{874ED07A-905A-E106-C644-25C9823CFA5A}"/>
          </ac:cxnSpMkLst>
        </pc:cxnChg>
        <pc:cxnChg chg="mod">
          <ac:chgData name="Dean Hardy" userId="6bbfd710-9798-44f5-98ad-904595277e9e" providerId="ADAL" clId="{026D3974-4F7B-4C38-A425-565A3D6C628C}" dt="2023-03-15T19:34:50.104" v="1686" actId="1038"/>
          <ac:cxnSpMkLst>
            <pc:docMk/>
            <pc:sldMk cId="1119969354" sldId="2076138246"/>
            <ac:cxnSpMk id="77" creationId="{A223F556-00B7-67D5-33CD-BCBFF0CD0B63}"/>
          </ac:cxnSpMkLst>
        </pc:cxnChg>
        <pc:cxnChg chg="mod">
          <ac:chgData name="Dean Hardy" userId="6bbfd710-9798-44f5-98ad-904595277e9e" providerId="ADAL" clId="{026D3974-4F7B-4C38-A425-565A3D6C628C}" dt="2023-03-15T19:34:57.582" v="1703" actId="1038"/>
          <ac:cxnSpMkLst>
            <pc:docMk/>
            <pc:sldMk cId="1119969354" sldId="2076138246"/>
            <ac:cxnSpMk id="79" creationId="{A87CA0C0-5D70-715B-F980-089E558A95D0}"/>
          </ac:cxnSpMkLst>
        </pc:cxnChg>
        <pc:cxnChg chg="mod">
          <ac:chgData name="Dean Hardy" userId="6bbfd710-9798-44f5-98ad-904595277e9e" providerId="ADAL" clId="{026D3974-4F7B-4C38-A425-565A3D6C628C}" dt="2023-03-15T19:35:05.676" v="1722" actId="1037"/>
          <ac:cxnSpMkLst>
            <pc:docMk/>
            <pc:sldMk cId="1119969354" sldId="2076138246"/>
            <ac:cxnSpMk id="81" creationId="{8ED8154D-E25F-7B70-BE21-92690741EC5E}"/>
          </ac:cxnSpMkLst>
        </pc:cxnChg>
        <pc:cxnChg chg="del mod">
          <ac:chgData name="Dean Hardy" userId="6bbfd710-9798-44f5-98ad-904595277e9e" providerId="ADAL" clId="{026D3974-4F7B-4C38-A425-565A3D6C628C}" dt="2023-03-15T19:26:43.073" v="1530" actId="478"/>
          <ac:cxnSpMkLst>
            <pc:docMk/>
            <pc:sldMk cId="1119969354" sldId="2076138246"/>
            <ac:cxnSpMk id="89" creationId="{17B46162-3661-8A10-A505-C57F7291720E}"/>
          </ac:cxnSpMkLst>
        </pc:cxnChg>
        <pc:cxnChg chg="del mod">
          <ac:chgData name="Dean Hardy" userId="6bbfd710-9798-44f5-98ad-904595277e9e" providerId="ADAL" clId="{026D3974-4F7B-4C38-A425-565A3D6C628C}" dt="2023-03-15T19:26:45.456" v="1531" actId="478"/>
          <ac:cxnSpMkLst>
            <pc:docMk/>
            <pc:sldMk cId="1119969354" sldId="2076138246"/>
            <ac:cxnSpMk id="91" creationId="{73B8A0C0-9D2D-3831-4EF6-1958B12C6157}"/>
          </ac:cxnSpMkLst>
        </pc:cxnChg>
        <pc:cxnChg chg="add mod">
          <ac:chgData name="Dean Hardy" userId="6bbfd710-9798-44f5-98ad-904595277e9e" providerId="ADAL" clId="{026D3974-4F7B-4C38-A425-565A3D6C628C}" dt="2023-03-16T00:20:30.761" v="1872" actId="14100"/>
          <ac:cxnSpMkLst>
            <pc:docMk/>
            <pc:sldMk cId="1119969354" sldId="2076138246"/>
            <ac:cxnSpMk id="113" creationId="{6666D7FD-0254-3D8D-2A1C-8723AE0DBB40}"/>
          </ac:cxnSpMkLst>
        </pc:cxnChg>
        <pc:cxnChg chg="add mod">
          <ac:chgData name="Dean Hardy" userId="6bbfd710-9798-44f5-98ad-904595277e9e" providerId="ADAL" clId="{026D3974-4F7B-4C38-A425-565A3D6C628C}" dt="2023-03-15T19:30:42.010" v="1569" actId="1076"/>
          <ac:cxnSpMkLst>
            <pc:docMk/>
            <pc:sldMk cId="1119969354" sldId="2076138246"/>
            <ac:cxnSpMk id="129" creationId="{FE0EC68C-EDBF-EC25-940E-A38DA8675F65}"/>
          </ac:cxnSpMkLst>
        </pc:cxnChg>
        <pc:cxnChg chg="add mod">
          <ac:chgData name="Dean Hardy" userId="6bbfd710-9798-44f5-98ad-904595277e9e" providerId="ADAL" clId="{026D3974-4F7B-4C38-A425-565A3D6C628C}" dt="2023-03-15T19:30:42.010" v="1569" actId="1076"/>
          <ac:cxnSpMkLst>
            <pc:docMk/>
            <pc:sldMk cId="1119969354" sldId="2076138246"/>
            <ac:cxnSpMk id="134" creationId="{6983D6A9-DD49-0037-F410-D28B5C725238}"/>
          </ac:cxnSpMkLst>
        </pc:cxnChg>
        <pc:cxnChg chg="mod">
          <ac:chgData name="Dean Hardy" userId="6bbfd710-9798-44f5-98ad-904595277e9e" providerId="ADAL" clId="{026D3974-4F7B-4C38-A425-565A3D6C628C}" dt="2023-03-15T19:26:07.841" v="1527" actId="1038"/>
          <ac:cxnSpMkLst>
            <pc:docMk/>
            <pc:sldMk cId="1119969354" sldId="2076138246"/>
            <ac:cxnSpMk id="144" creationId="{9AD40DA6-13F8-AE0B-E020-BB1E83693BD2}"/>
          </ac:cxnSpMkLst>
        </pc:cxnChg>
        <pc:cxnChg chg="del mod">
          <ac:chgData name="Dean Hardy" userId="6bbfd710-9798-44f5-98ad-904595277e9e" providerId="ADAL" clId="{026D3974-4F7B-4C38-A425-565A3D6C628C}" dt="2023-03-15T19:18:26.573" v="1464" actId="478"/>
          <ac:cxnSpMkLst>
            <pc:docMk/>
            <pc:sldMk cId="1119969354" sldId="2076138246"/>
            <ac:cxnSpMk id="147" creationId="{8C0FD113-285B-0264-4404-2A18DD934E7D}"/>
          </ac:cxnSpMkLst>
        </pc:cxnChg>
        <pc:cxnChg chg="mod">
          <ac:chgData name="Dean Hardy" userId="6bbfd710-9798-44f5-98ad-904595277e9e" providerId="ADAL" clId="{026D3974-4F7B-4C38-A425-565A3D6C628C}" dt="2023-03-16T00:20:26.361" v="1871" actId="14100"/>
          <ac:cxnSpMkLst>
            <pc:docMk/>
            <pc:sldMk cId="1119969354" sldId="2076138246"/>
            <ac:cxnSpMk id="150" creationId="{DC9731AF-0E7F-153C-DEC9-40ADA92146D1}"/>
          </ac:cxnSpMkLst>
        </pc:cxnChg>
        <pc:cxnChg chg="mod">
          <ac:chgData name="Dean Hardy" userId="6bbfd710-9798-44f5-98ad-904595277e9e" providerId="ADAL" clId="{026D3974-4F7B-4C38-A425-565A3D6C628C}" dt="2023-03-16T00:20:21.719" v="1870" actId="14100"/>
          <ac:cxnSpMkLst>
            <pc:docMk/>
            <pc:sldMk cId="1119969354" sldId="2076138246"/>
            <ac:cxnSpMk id="154" creationId="{64E62F06-E85E-7445-49A5-BC7DF37DB24D}"/>
          </ac:cxnSpMkLst>
        </pc:cxnChg>
        <pc:cxnChg chg="mod">
          <ac:chgData name="Dean Hardy" userId="6bbfd710-9798-44f5-98ad-904595277e9e" providerId="ADAL" clId="{026D3974-4F7B-4C38-A425-565A3D6C628C}" dt="2023-03-16T00:20:38.106" v="1874" actId="14100"/>
          <ac:cxnSpMkLst>
            <pc:docMk/>
            <pc:sldMk cId="1119969354" sldId="2076138246"/>
            <ac:cxnSpMk id="157" creationId="{B7F76840-FA91-4D49-BB44-8A9FD0F43B3B}"/>
          </ac:cxnSpMkLst>
        </pc:cxnChg>
        <pc:cxnChg chg="del mod">
          <ac:chgData name="Dean Hardy" userId="6bbfd710-9798-44f5-98ad-904595277e9e" providerId="ADAL" clId="{026D3974-4F7B-4C38-A425-565A3D6C628C}" dt="2023-03-15T18:56:44.219" v="972" actId="478"/>
          <ac:cxnSpMkLst>
            <pc:docMk/>
            <pc:sldMk cId="1119969354" sldId="2076138246"/>
            <ac:cxnSpMk id="166" creationId="{D69EF8EE-A5B6-3E93-0155-FBAE0A45C2E7}"/>
          </ac:cxnSpMkLst>
        </pc:cxnChg>
        <pc:cxnChg chg="del mod">
          <ac:chgData name="Dean Hardy" userId="6bbfd710-9798-44f5-98ad-904595277e9e" providerId="ADAL" clId="{026D3974-4F7B-4C38-A425-565A3D6C628C}" dt="2023-03-15T18:56:29.132" v="969" actId="478"/>
          <ac:cxnSpMkLst>
            <pc:docMk/>
            <pc:sldMk cId="1119969354" sldId="2076138246"/>
            <ac:cxnSpMk id="170" creationId="{F3E55FCA-7258-264A-9198-5A148D8A288D}"/>
          </ac:cxnSpMkLst>
        </pc:cxnChg>
        <pc:cxnChg chg="del mod">
          <ac:chgData name="Dean Hardy" userId="6bbfd710-9798-44f5-98ad-904595277e9e" providerId="ADAL" clId="{026D3974-4F7B-4C38-A425-565A3D6C628C}" dt="2023-03-15T18:56:33.861" v="970" actId="478"/>
          <ac:cxnSpMkLst>
            <pc:docMk/>
            <pc:sldMk cId="1119969354" sldId="2076138246"/>
            <ac:cxnSpMk id="173" creationId="{41AA5029-F5EE-F3C2-06FC-94E097088A06}"/>
          </ac:cxnSpMkLst>
        </pc:cxnChg>
        <pc:cxnChg chg="del mod">
          <ac:chgData name="Dean Hardy" userId="6bbfd710-9798-44f5-98ad-904595277e9e" providerId="ADAL" clId="{026D3974-4F7B-4C38-A425-565A3D6C628C}" dt="2023-03-15T18:56:37.442" v="971" actId="478"/>
          <ac:cxnSpMkLst>
            <pc:docMk/>
            <pc:sldMk cId="1119969354" sldId="2076138246"/>
            <ac:cxnSpMk id="178" creationId="{90DC2EE6-A92D-A6B2-7298-A461C4598B79}"/>
          </ac:cxnSpMkLst>
        </pc:cxnChg>
        <pc:cxnChg chg="add mod">
          <ac:chgData name="Dean Hardy" userId="6bbfd710-9798-44f5-98ad-904595277e9e" providerId="ADAL" clId="{026D3974-4F7B-4C38-A425-565A3D6C628C}" dt="2023-03-15T19:46:05.832" v="1844" actId="554"/>
          <ac:cxnSpMkLst>
            <pc:docMk/>
            <pc:sldMk cId="1119969354" sldId="2076138246"/>
            <ac:cxnSpMk id="179" creationId="{34913CB8-174F-770A-F5FF-3457B1A178F5}"/>
          </ac:cxnSpMkLst>
        </pc:cxnChg>
        <pc:cxnChg chg="del mod">
          <ac:chgData name="Dean Hardy" userId="6bbfd710-9798-44f5-98ad-904595277e9e" providerId="ADAL" clId="{026D3974-4F7B-4C38-A425-565A3D6C628C}" dt="2023-03-15T19:00:37.419" v="983" actId="478"/>
          <ac:cxnSpMkLst>
            <pc:docMk/>
            <pc:sldMk cId="1119969354" sldId="2076138246"/>
            <ac:cxnSpMk id="182" creationId="{17FC62B1-D781-A33D-DE40-B358D6503B90}"/>
          </ac:cxnSpMkLst>
        </pc:cxnChg>
        <pc:cxnChg chg="add mod">
          <ac:chgData name="Dean Hardy" userId="6bbfd710-9798-44f5-98ad-904595277e9e" providerId="ADAL" clId="{026D3974-4F7B-4C38-A425-565A3D6C628C}" dt="2023-03-15T19:46:05.832" v="1844" actId="554"/>
          <ac:cxnSpMkLst>
            <pc:docMk/>
            <pc:sldMk cId="1119969354" sldId="2076138246"/>
            <ac:cxnSpMk id="183" creationId="{52B75173-1BD7-55CC-80E0-E9239873C112}"/>
          </ac:cxnSpMkLst>
        </pc:cxnChg>
        <pc:cxnChg chg="add mod">
          <ac:chgData name="Dean Hardy" userId="6bbfd710-9798-44f5-98ad-904595277e9e" providerId="ADAL" clId="{026D3974-4F7B-4C38-A425-565A3D6C628C}" dt="2023-03-15T19:46:05.832" v="1844" actId="554"/>
          <ac:cxnSpMkLst>
            <pc:docMk/>
            <pc:sldMk cId="1119969354" sldId="2076138246"/>
            <ac:cxnSpMk id="189" creationId="{D80F5744-0A30-1808-A1FF-3FC0535FA472}"/>
          </ac:cxnSpMkLst>
        </pc:cxnChg>
        <pc:cxnChg chg="mod">
          <ac:chgData name="Dean Hardy" userId="6bbfd710-9798-44f5-98ad-904595277e9e" providerId="ADAL" clId="{026D3974-4F7B-4C38-A425-565A3D6C628C}" dt="2023-03-15T19:44:46.577" v="1836" actId="1037"/>
          <ac:cxnSpMkLst>
            <pc:docMk/>
            <pc:sldMk cId="1119969354" sldId="2076138246"/>
            <ac:cxnSpMk id="203" creationId="{905B8F43-7A7E-56AF-26C6-2479904DB1C6}"/>
          </ac:cxnSpMkLst>
        </pc:cxnChg>
        <pc:cxnChg chg="del mod">
          <ac:chgData name="Dean Hardy" userId="6bbfd710-9798-44f5-98ad-904595277e9e" providerId="ADAL" clId="{026D3974-4F7B-4C38-A425-565A3D6C628C}" dt="2023-03-15T19:31:09.779" v="1573" actId="478"/>
          <ac:cxnSpMkLst>
            <pc:docMk/>
            <pc:sldMk cId="1119969354" sldId="2076138246"/>
            <ac:cxnSpMk id="205" creationId="{FD39E76F-8DF4-CBE4-86E4-C051DA435364}"/>
          </ac:cxnSpMkLst>
        </pc:cxnChg>
        <pc:cxnChg chg="del mod">
          <ac:chgData name="Dean Hardy" userId="6bbfd710-9798-44f5-98ad-904595277e9e" providerId="ADAL" clId="{026D3974-4F7B-4C38-A425-565A3D6C628C}" dt="2023-03-15T19:31:11.379" v="1574" actId="478"/>
          <ac:cxnSpMkLst>
            <pc:docMk/>
            <pc:sldMk cId="1119969354" sldId="2076138246"/>
            <ac:cxnSpMk id="207" creationId="{18CA7DEA-66FF-96CE-FD9A-3CEFDBC20136}"/>
          </ac:cxnSpMkLst>
        </pc:cxnChg>
        <pc:cxnChg chg="del mod">
          <ac:chgData name="Dean Hardy" userId="6bbfd710-9798-44f5-98ad-904595277e9e" providerId="ADAL" clId="{026D3974-4F7B-4C38-A425-565A3D6C628C}" dt="2023-03-15T19:31:14.709" v="1576" actId="478"/>
          <ac:cxnSpMkLst>
            <pc:docMk/>
            <pc:sldMk cId="1119969354" sldId="2076138246"/>
            <ac:cxnSpMk id="212" creationId="{690D8667-C733-2F3D-1DC9-321B1A82DB65}"/>
          </ac:cxnSpMkLst>
        </pc:cxnChg>
        <pc:cxnChg chg="del mod">
          <ac:chgData name="Dean Hardy" userId="6bbfd710-9798-44f5-98ad-904595277e9e" providerId="ADAL" clId="{026D3974-4F7B-4C38-A425-565A3D6C628C}" dt="2023-03-15T19:31:24.275" v="1579" actId="478"/>
          <ac:cxnSpMkLst>
            <pc:docMk/>
            <pc:sldMk cId="1119969354" sldId="2076138246"/>
            <ac:cxnSpMk id="219" creationId="{E9248C3C-EAA4-E6BB-0FD6-6241AACA1534}"/>
          </ac:cxnSpMkLst>
        </pc:cxnChg>
        <pc:cxnChg chg="del mod">
          <ac:chgData name="Dean Hardy" userId="6bbfd710-9798-44f5-98ad-904595277e9e" providerId="ADAL" clId="{026D3974-4F7B-4C38-A425-565A3D6C628C}" dt="2023-03-15T19:31:31.223" v="1582" actId="478"/>
          <ac:cxnSpMkLst>
            <pc:docMk/>
            <pc:sldMk cId="1119969354" sldId="2076138246"/>
            <ac:cxnSpMk id="221" creationId="{9460C52C-57AA-E78D-913E-A350F86A50E4}"/>
          </ac:cxnSpMkLst>
        </pc:cxnChg>
        <pc:cxnChg chg="add mod">
          <ac:chgData name="Dean Hardy" userId="6bbfd710-9798-44f5-98ad-904595277e9e" providerId="ADAL" clId="{026D3974-4F7B-4C38-A425-565A3D6C628C}" dt="2023-03-15T19:47:15.870" v="1853" actId="14100"/>
          <ac:cxnSpMkLst>
            <pc:docMk/>
            <pc:sldMk cId="1119969354" sldId="2076138246"/>
            <ac:cxnSpMk id="223" creationId="{09005265-42E6-A9B3-0D37-58DCA3DA71EC}"/>
          </ac:cxnSpMkLst>
        </pc:cxnChg>
        <pc:cxnChg chg="add mod">
          <ac:chgData name="Dean Hardy" userId="6bbfd710-9798-44f5-98ad-904595277e9e" providerId="ADAL" clId="{026D3974-4F7B-4C38-A425-565A3D6C628C}" dt="2023-03-15T19:47:40.727" v="1856" actId="14100"/>
          <ac:cxnSpMkLst>
            <pc:docMk/>
            <pc:sldMk cId="1119969354" sldId="2076138246"/>
            <ac:cxnSpMk id="226" creationId="{4E69E801-2785-F7FC-7814-5E255FCD4FCD}"/>
          </ac:cxnSpMkLst>
        </pc:cxnChg>
        <pc:cxnChg chg="del mod">
          <ac:chgData name="Dean Hardy" userId="6bbfd710-9798-44f5-98ad-904595277e9e" providerId="ADAL" clId="{026D3974-4F7B-4C38-A425-565A3D6C628C}" dt="2023-03-15T19:43:25.777" v="1823" actId="478"/>
          <ac:cxnSpMkLst>
            <pc:docMk/>
            <pc:sldMk cId="1119969354" sldId="2076138246"/>
            <ac:cxnSpMk id="230" creationId="{80263215-59D8-AE01-978D-E6AC1F2DFE1C}"/>
          </ac:cxnSpMkLst>
        </pc:cxnChg>
        <pc:cxnChg chg="mod">
          <ac:chgData name="Dean Hardy" userId="6bbfd710-9798-44f5-98ad-904595277e9e" providerId="ADAL" clId="{026D3974-4F7B-4C38-A425-565A3D6C628C}" dt="2023-03-15T19:34:12.677" v="1616" actId="1037"/>
          <ac:cxnSpMkLst>
            <pc:docMk/>
            <pc:sldMk cId="1119969354" sldId="2076138246"/>
            <ac:cxnSpMk id="233" creationId="{A9FC374A-9325-DF92-02CC-8B53B59D67C8}"/>
          </ac:cxnSpMkLst>
        </pc:cxnChg>
        <pc:cxnChg chg="del mod">
          <ac:chgData name="Dean Hardy" userId="6bbfd710-9798-44f5-98ad-904595277e9e" providerId="ADAL" clId="{026D3974-4F7B-4C38-A425-565A3D6C628C}" dt="2023-03-15T19:04:38.610" v="1263" actId="478"/>
          <ac:cxnSpMkLst>
            <pc:docMk/>
            <pc:sldMk cId="1119969354" sldId="2076138246"/>
            <ac:cxnSpMk id="234" creationId="{A36C7562-C60C-02CA-5C0A-22CE94160B2E}"/>
          </ac:cxnSpMkLst>
        </pc:cxnChg>
        <pc:cxnChg chg="del mod">
          <ac:chgData name="Dean Hardy" userId="6bbfd710-9798-44f5-98ad-904595277e9e" providerId="ADAL" clId="{026D3974-4F7B-4C38-A425-565A3D6C628C}" dt="2023-03-15T19:04:34.169" v="1261" actId="478"/>
          <ac:cxnSpMkLst>
            <pc:docMk/>
            <pc:sldMk cId="1119969354" sldId="2076138246"/>
            <ac:cxnSpMk id="239" creationId="{4A335F56-C464-42BE-711E-F65F3426E6C1}"/>
          </ac:cxnSpMkLst>
        </pc:cxnChg>
        <pc:cxnChg chg="del mod">
          <ac:chgData name="Dean Hardy" userId="6bbfd710-9798-44f5-98ad-904595277e9e" providerId="ADAL" clId="{026D3974-4F7B-4C38-A425-565A3D6C628C}" dt="2023-03-15T19:04:32.019" v="1260" actId="478"/>
          <ac:cxnSpMkLst>
            <pc:docMk/>
            <pc:sldMk cId="1119969354" sldId="2076138246"/>
            <ac:cxnSpMk id="246" creationId="{ED725E8B-A2E0-DDCA-6D9A-6EC3A97AD643}"/>
          </ac:cxnSpMkLst>
        </pc:cxnChg>
        <pc:cxnChg chg="del mod">
          <ac:chgData name="Dean Hardy" userId="6bbfd710-9798-44f5-98ad-904595277e9e" providerId="ADAL" clId="{026D3974-4F7B-4C38-A425-565A3D6C628C}" dt="2023-03-15T19:31:36.755" v="1584" actId="478"/>
          <ac:cxnSpMkLst>
            <pc:docMk/>
            <pc:sldMk cId="1119969354" sldId="2076138246"/>
            <ac:cxnSpMk id="251" creationId="{58F99020-CC89-22BD-D2D5-A12975A6183C}"/>
          </ac:cxnSpMkLst>
        </pc:cxnChg>
        <pc:cxnChg chg="del mod">
          <ac:chgData name="Dean Hardy" userId="6bbfd710-9798-44f5-98ad-904595277e9e" providerId="ADAL" clId="{026D3974-4F7B-4C38-A425-565A3D6C628C}" dt="2023-03-15T19:31:39.254" v="1585" actId="478"/>
          <ac:cxnSpMkLst>
            <pc:docMk/>
            <pc:sldMk cId="1119969354" sldId="2076138246"/>
            <ac:cxnSpMk id="255" creationId="{B1A641B1-F172-70C8-0F19-5CEE35C14548}"/>
          </ac:cxnSpMkLst>
        </pc:cxnChg>
        <pc:cxnChg chg="del mod">
          <ac:chgData name="Dean Hardy" userId="6bbfd710-9798-44f5-98ad-904595277e9e" providerId="ADAL" clId="{026D3974-4F7B-4C38-A425-565A3D6C628C}" dt="2023-03-15T19:43:31.230" v="1824" actId="478"/>
          <ac:cxnSpMkLst>
            <pc:docMk/>
            <pc:sldMk cId="1119969354" sldId="2076138246"/>
            <ac:cxnSpMk id="263" creationId="{1F6FF48B-F369-94E5-BEFD-B8D2F9E0A292}"/>
          </ac:cxnSpMkLst>
        </pc:cxnChg>
        <pc:cxnChg chg="del mod">
          <ac:chgData name="Dean Hardy" userId="6bbfd710-9798-44f5-98ad-904595277e9e" providerId="ADAL" clId="{026D3974-4F7B-4C38-A425-565A3D6C628C}" dt="2023-03-15T19:31:04.939" v="1572" actId="478"/>
          <ac:cxnSpMkLst>
            <pc:docMk/>
            <pc:sldMk cId="1119969354" sldId="2076138246"/>
            <ac:cxnSpMk id="265" creationId="{5D1C2CF3-BB11-260B-F49D-2470CDC71D2D}"/>
          </ac:cxnSpMkLst>
        </pc:cxnChg>
        <pc:cxnChg chg="del mod">
          <ac:chgData name="Dean Hardy" userId="6bbfd710-9798-44f5-98ad-904595277e9e" providerId="ADAL" clId="{026D3974-4F7B-4C38-A425-565A3D6C628C}" dt="2023-03-15T19:31:13.027" v="1575" actId="478"/>
          <ac:cxnSpMkLst>
            <pc:docMk/>
            <pc:sldMk cId="1119969354" sldId="2076138246"/>
            <ac:cxnSpMk id="269" creationId="{E3D703EE-C060-DF14-D5C2-6B2111FF042C}"/>
          </ac:cxnSpMkLst>
        </pc:cxnChg>
        <pc:cxnChg chg="del mod">
          <ac:chgData name="Dean Hardy" userId="6bbfd710-9798-44f5-98ad-904595277e9e" providerId="ADAL" clId="{026D3974-4F7B-4C38-A425-565A3D6C628C}" dt="2023-03-15T19:31:16.457" v="1577" actId="478"/>
          <ac:cxnSpMkLst>
            <pc:docMk/>
            <pc:sldMk cId="1119969354" sldId="2076138246"/>
            <ac:cxnSpMk id="271" creationId="{1F331E59-70CB-D6FD-AEBA-BC06E358F79F}"/>
          </ac:cxnSpMkLst>
        </pc:cxnChg>
        <pc:cxnChg chg="del mod">
          <ac:chgData name="Dean Hardy" userId="6bbfd710-9798-44f5-98ad-904595277e9e" providerId="ADAL" clId="{026D3974-4F7B-4C38-A425-565A3D6C628C}" dt="2023-03-15T19:31:22.260" v="1578" actId="478"/>
          <ac:cxnSpMkLst>
            <pc:docMk/>
            <pc:sldMk cId="1119969354" sldId="2076138246"/>
            <ac:cxnSpMk id="275" creationId="{0781413D-F9FE-C204-D3CD-F50AEA2B65CD}"/>
          </ac:cxnSpMkLst>
        </pc:cxnChg>
        <pc:cxnChg chg="del mod">
          <ac:chgData name="Dean Hardy" userId="6bbfd710-9798-44f5-98ad-904595277e9e" providerId="ADAL" clId="{026D3974-4F7B-4C38-A425-565A3D6C628C}" dt="2023-03-15T19:31:33.129" v="1583" actId="478"/>
          <ac:cxnSpMkLst>
            <pc:docMk/>
            <pc:sldMk cId="1119969354" sldId="2076138246"/>
            <ac:cxnSpMk id="277" creationId="{11D67586-43DA-77D8-EF5E-DE8D59C351FB}"/>
          </ac:cxnSpMkLst>
        </pc:cxnChg>
        <pc:cxnChg chg="mod">
          <ac:chgData name="Dean Hardy" userId="6bbfd710-9798-44f5-98ad-904595277e9e" providerId="ADAL" clId="{026D3974-4F7B-4C38-A425-565A3D6C628C}" dt="2023-03-15T19:46:05.832" v="1844" actId="554"/>
          <ac:cxnSpMkLst>
            <pc:docMk/>
            <pc:sldMk cId="1119969354" sldId="2076138246"/>
            <ac:cxnSpMk id="279" creationId="{BEE0B1BB-0CE8-AA9A-BB40-B3D37ADE23C9}"/>
          </ac:cxnSpMkLst>
        </pc:cxnChg>
        <pc:cxnChg chg="del mod">
          <ac:chgData name="Dean Hardy" userId="6bbfd710-9798-44f5-98ad-904595277e9e" providerId="ADAL" clId="{026D3974-4F7B-4C38-A425-565A3D6C628C}" dt="2023-03-15T19:31:27.394" v="1580" actId="478"/>
          <ac:cxnSpMkLst>
            <pc:docMk/>
            <pc:sldMk cId="1119969354" sldId="2076138246"/>
            <ac:cxnSpMk id="281" creationId="{39B44FCF-9338-CC7D-1AD3-6317E44AC5F8}"/>
          </ac:cxnSpMkLst>
        </pc:cxnChg>
        <pc:cxnChg chg="del mod">
          <ac:chgData name="Dean Hardy" userId="6bbfd710-9798-44f5-98ad-904595277e9e" providerId="ADAL" clId="{026D3974-4F7B-4C38-A425-565A3D6C628C}" dt="2023-03-15T19:04:36.023" v="1262" actId="478"/>
          <ac:cxnSpMkLst>
            <pc:docMk/>
            <pc:sldMk cId="1119969354" sldId="2076138246"/>
            <ac:cxnSpMk id="284" creationId="{78A73CD9-0F11-66E8-B7E3-298B2F01FB71}"/>
          </ac:cxnSpMkLst>
        </pc:cxnChg>
        <pc:cxnChg chg="del mod">
          <ac:chgData name="Dean Hardy" userId="6bbfd710-9798-44f5-98ad-904595277e9e" providerId="ADAL" clId="{026D3974-4F7B-4C38-A425-565A3D6C628C}" dt="2023-03-15T19:04:29.406" v="1259" actId="478"/>
          <ac:cxnSpMkLst>
            <pc:docMk/>
            <pc:sldMk cId="1119969354" sldId="2076138246"/>
            <ac:cxnSpMk id="287" creationId="{D3B4893E-774D-5B8B-488F-67ED79E184AD}"/>
          </ac:cxnSpMkLst>
        </pc:cxnChg>
        <pc:cxnChg chg="del mod">
          <ac:chgData name="Dean Hardy" userId="6bbfd710-9798-44f5-98ad-904595277e9e" providerId="ADAL" clId="{026D3974-4F7B-4C38-A425-565A3D6C628C}" dt="2023-03-15T19:04:25.053" v="1257" actId="478"/>
          <ac:cxnSpMkLst>
            <pc:docMk/>
            <pc:sldMk cId="1119969354" sldId="2076138246"/>
            <ac:cxnSpMk id="291" creationId="{CEB776D7-67E3-37D5-FF3D-687BC0C1BF31}"/>
          </ac:cxnSpMkLst>
        </pc:cxnChg>
        <pc:cxnChg chg="del">
          <ac:chgData name="Dean Hardy" userId="6bbfd710-9798-44f5-98ad-904595277e9e" providerId="ADAL" clId="{026D3974-4F7B-4C38-A425-565A3D6C628C}" dt="2023-03-15T19:04:26.924" v="1258" actId="478"/>
          <ac:cxnSpMkLst>
            <pc:docMk/>
            <pc:sldMk cId="1119969354" sldId="2076138246"/>
            <ac:cxnSpMk id="295" creationId="{6C5BD32B-998F-C075-1DB8-70CE184887C3}"/>
          </ac:cxnSpMkLst>
        </pc:cxnChg>
        <pc:cxnChg chg="mod">
          <ac:chgData name="Dean Hardy" userId="6bbfd710-9798-44f5-98ad-904595277e9e" providerId="ADAL" clId="{026D3974-4F7B-4C38-A425-565A3D6C628C}" dt="2023-03-15T19:48:10.300" v="1860" actId="1036"/>
          <ac:cxnSpMkLst>
            <pc:docMk/>
            <pc:sldMk cId="1119969354" sldId="2076138246"/>
            <ac:cxnSpMk id="344" creationId="{AF885222-CA0B-25B5-E8C4-6651E75727B4}"/>
          </ac:cxnSpMkLst>
        </pc:cxnChg>
      </pc:sldChg>
    </pc:docChg>
  </pc:docChgLst>
  <pc:docChgLst>
    <pc:chgData name="Dean Hardy" userId="S::dehardy@microsoft.com::6bbfd710-9798-44f5-98ad-904595277e9e" providerId="AD" clId="Web-{A34F05E4-CC12-C823-ACA2-43ED3B7478D9}"/>
    <pc:docChg chg="sldOrd">
      <pc:chgData name="Dean Hardy" userId="S::dehardy@microsoft.com::6bbfd710-9798-44f5-98ad-904595277e9e" providerId="AD" clId="Web-{A34F05E4-CC12-C823-ACA2-43ED3B7478D9}" dt="2023-03-15T19:52:45.115" v="1"/>
      <pc:docMkLst>
        <pc:docMk/>
      </pc:docMkLst>
      <pc:sldChg chg="ord">
        <pc:chgData name="Dean Hardy" userId="S::dehardy@microsoft.com::6bbfd710-9798-44f5-98ad-904595277e9e" providerId="AD" clId="Web-{A34F05E4-CC12-C823-ACA2-43ED3B7478D9}" dt="2023-03-15T19:52:43.396" v="0"/>
        <pc:sldMkLst>
          <pc:docMk/>
          <pc:sldMk cId="152569236" sldId="2076138245"/>
        </pc:sldMkLst>
      </pc:sldChg>
      <pc:sldChg chg="ord">
        <pc:chgData name="Dean Hardy" userId="S::dehardy@microsoft.com::6bbfd710-9798-44f5-98ad-904595277e9e" providerId="AD" clId="Web-{A34F05E4-CC12-C823-ACA2-43ED3B7478D9}" dt="2023-03-15T19:52:45.115" v="1"/>
        <pc:sldMkLst>
          <pc:docMk/>
          <pc:sldMk cId="1119969354" sldId="2076138246"/>
        </pc:sldMkLst>
      </pc:sldChg>
    </pc:docChg>
  </pc:docChgLst>
  <pc:docChgLst>
    <pc:chgData name="Dean Hardy" userId="S::dehardy@microsoft.com::6bbfd710-9798-44f5-98ad-904595277e9e" providerId="AD" clId="Web-{29CF723F-3D1F-4EE7-B986-9C8399D0C0E2}"/>
    <pc:docChg chg="modSld">
      <pc:chgData name="Dean Hardy" userId="S::dehardy@microsoft.com::6bbfd710-9798-44f5-98ad-904595277e9e" providerId="AD" clId="Web-{29CF723F-3D1F-4EE7-B986-9C8399D0C0E2}" dt="2023-04-25T18:57:53.409" v="12" actId="20577"/>
      <pc:docMkLst>
        <pc:docMk/>
      </pc:docMkLst>
      <pc:sldChg chg="modSp">
        <pc:chgData name="Dean Hardy" userId="S::dehardy@microsoft.com::6bbfd710-9798-44f5-98ad-904595277e9e" providerId="AD" clId="Web-{29CF723F-3D1F-4EE7-B986-9C8399D0C0E2}" dt="2023-04-25T18:57:40.940" v="7" actId="20577"/>
        <pc:sldMkLst>
          <pc:docMk/>
          <pc:sldMk cId="152569236" sldId="2076138245"/>
        </pc:sldMkLst>
        <pc:graphicFrameChg chg="modGraphic">
          <ac:chgData name="Dean Hardy" userId="S::dehardy@microsoft.com::6bbfd710-9798-44f5-98ad-904595277e9e" providerId="AD" clId="Web-{29CF723F-3D1F-4EE7-B986-9C8399D0C0E2}" dt="2023-04-25T18:57:40.940" v="7" actId="20577"/>
          <ac:graphicFrameMkLst>
            <pc:docMk/>
            <pc:sldMk cId="152569236" sldId="2076138245"/>
            <ac:graphicFrameMk id="2" creationId="{BB00BB58-6378-5751-7743-7F0F64512170}"/>
          </ac:graphicFrameMkLst>
        </pc:graphicFrameChg>
      </pc:sldChg>
      <pc:sldChg chg="modSp">
        <pc:chgData name="Dean Hardy" userId="S::dehardy@microsoft.com::6bbfd710-9798-44f5-98ad-904595277e9e" providerId="AD" clId="Web-{29CF723F-3D1F-4EE7-B986-9C8399D0C0E2}" dt="2023-04-25T18:57:53.409" v="12" actId="20577"/>
        <pc:sldMkLst>
          <pc:docMk/>
          <pc:sldMk cId="1119969354" sldId="2076138246"/>
        </pc:sldMkLst>
        <pc:spChg chg="mod">
          <ac:chgData name="Dean Hardy" userId="S::dehardy@microsoft.com::6bbfd710-9798-44f5-98ad-904595277e9e" providerId="AD" clId="Web-{29CF723F-3D1F-4EE7-B986-9C8399D0C0E2}" dt="2023-04-25T18:57:53.409" v="12" actId="20577"/>
          <ac:spMkLst>
            <pc:docMk/>
            <pc:sldMk cId="1119969354" sldId="2076138246"/>
            <ac:spMk id="20" creationId="{F3AF1995-D171-16E3-A11F-351815AE098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pPr rtl="0"/>
          <a:r>
            <a:rPr lang="en-US" dirty="0"/>
            <a:t>Service to cash</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Establish servicing policies and procedures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Create and manage service resources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B9D9EE7D-A1E0-4822-8947-4E6F46E206F4}">
      <dgm:prSet phldrT="[Text]"/>
      <dgm:spPr/>
      <dgm:t>
        <a:bodyPr/>
        <a:lstStyle/>
        <a:p>
          <a:r>
            <a:rPr lang="en-US" dirty="0"/>
            <a:t>Inventory to deliver</a:t>
          </a:r>
        </a:p>
      </dgm:t>
    </dgm:pt>
    <dgm:pt modelId="{DDFFF02C-C650-4BCF-A174-A4642D06441A}" type="parTrans" cxnId="{9DE3C0B8-4839-4B69-B8EC-9EB84566B00E}">
      <dgm:prSet/>
      <dgm:spPr/>
      <dgm:t>
        <a:bodyPr/>
        <a:lstStyle/>
        <a:p>
          <a:endParaRPr lang="en-US"/>
        </a:p>
      </dgm:t>
    </dgm:pt>
    <dgm:pt modelId="{513F3FB7-8A9C-4ACB-9151-3BD80742555B}" type="sibTrans" cxnId="{9DE3C0B8-4839-4B69-B8EC-9EB84566B00E}">
      <dgm:prSet/>
      <dgm:spPr/>
      <dgm:t>
        <a:bodyPr/>
        <a:lstStyle/>
        <a:p>
          <a:endParaRPr lang="en-US"/>
        </a:p>
      </dgm:t>
    </dgm:pt>
    <dgm:pt modelId="{240F43B1-FC1B-4B7F-BE35-0DF56D0AA0FD}">
      <dgm:prSet phldrT="[Text]"/>
      <dgm:spPr/>
      <dgm:t>
        <a:bodyPr/>
        <a:lstStyle/>
        <a:p>
          <a:pPr rtl="0"/>
          <a:r>
            <a:rPr lang="en-US" dirty="0"/>
            <a:t>Create and manage accounts</a:t>
          </a:r>
          <a:r>
            <a:rPr lang="en-US" dirty="0">
              <a:latin typeface="Segoe UI Semibold"/>
            </a:rPr>
            <a:t> for servicing</a:t>
          </a:r>
          <a:endParaRPr lang="en-US" dirty="0"/>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pPr rtl="0"/>
          <a:r>
            <a:rPr lang="en-US" dirty="0">
              <a:latin typeface="Segoe UI Semibold"/>
            </a:rPr>
            <a:t>Create and manage</a:t>
          </a:r>
          <a:r>
            <a:rPr lang="en-US" dirty="0"/>
            <a:t> assets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296B9916-B650-4182-83C3-E8C4DB9ED780}">
      <dgm:prSet phldrT="[Text]"/>
      <dgm:spPr/>
      <dgm:t>
        <a:bodyPr/>
        <a:lstStyle/>
        <a:p>
          <a:r>
            <a:rPr lang="en-US" dirty="0"/>
            <a:t>Analyze service operations</a:t>
          </a:r>
        </a:p>
      </dgm:t>
    </dgm:pt>
    <dgm:pt modelId="{07405156-92FF-48AA-AD09-E488304A7917}" type="parTrans" cxnId="{D267C184-A268-48CE-B117-7DECE9AB3E27}">
      <dgm:prSet/>
      <dgm:spPr/>
      <dgm:t>
        <a:bodyPr/>
        <a:lstStyle/>
        <a:p>
          <a:endParaRPr lang="en-US"/>
        </a:p>
      </dgm:t>
    </dgm:pt>
    <dgm:pt modelId="{B302614D-6CB2-41CD-99F9-C40D62058674}" type="sibTrans" cxnId="{D267C184-A268-48CE-B117-7DECE9AB3E27}">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357544D4-D28C-4D56-9867-2D994E47B5B4}">
      <dgm:prSet phldrT="[Text]"/>
      <dgm:spPr/>
      <dgm:t>
        <a:bodyPr/>
        <a:lstStyle/>
        <a:p>
          <a:r>
            <a:rPr lang="en-US" dirty="0"/>
            <a:t>Create work orders</a:t>
          </a:r>
        </a:p>
      </dgm:t>
    </dgm:pt>
    <dgm:pt modelId="{F0D2A36E-846D-448A-8A54-87701140B1A2}" type="parTrans" cxnId="{545DFF25-BA82-4173-A40C-A0FD9B3320EF}">
      <dgm:prSet/>
      <dgm:spPr/>
      <dgm:t>
        <a:bodyPr/>
        <a:lstStyle/>
        <a:p>
          <a:endParaRPr lang="en-US"/>
        </a:p>
      </dgm:t>
    </dgm:pt>
    <dgm:pt modelId="{2593F1B5-047E-42F3-9D6F-8AD1E0A45819}" type="sibTrans" cxnId="{545DFF25-BA82-4173-A40C-A0FD9B3320EF}">
      <dgm:prSet/>
      <dgm:spPr/>
      <dgm:t>
        <a:bodyPr/>
        <a:lstStyle/>
        <a:p>
          <a:endParaRPr lang="en-US"/>
        </a:p>
      </dgm:t>
    </dgm:pt>
    <dgm:pt modelId="{204E495F-9BFF-4821-95A3-78F715653E45}">
      <dgm:prSet phldrT="[Text]"/>
      <dgm:spPr/>
      <dgm:t>
        <a:bodyPr/>
        <a:lstStyle/>
        <a:p>
          <a:r>
            <a:rPr lang="en-US" dirty="0"/>
            <a:t>Schedule work orders</a:t>
          </a:r>
        </a:p>
      </dgm:t>
    </dgm:pt>
    <dgm:pt modelId="{99C01785-1507-43FD-A076-14DE9A5B0581}" type="parTrans" cxnId="{B7C20300-F298-44B5-97A3-9839BC4C6EE4}">
      <dgm:prSet/>
      <dgm:spPr/>
      <dgm:t>
        <a:bodyPr/>
        <a:lstStyle/>
        <a:p>
          <a:endParaRPr lang="en-US"/>
        </a:p>
      </dgm:t>
    </dgm:pt>
    <dgm:pt modelId="{735CBD4D-4C62-4D34-A04D-24F0F9224811}" type="sibTrans" cxnId="{B7C20300-F298-44B5-97A3-9839BC4C6EE4}">
      <dgm:prSet/>
      <dgm:spPr/>
      <dgm:t>
        <a:bodyPr/>
        <a:lstStyle/>
        <a:p>
          <a:endParaRPr lang="en-US"/>
        </a:p>
      </dgm:t>
    </dgm:pt>
    <dgm:pt modelId="{15DF3B83-F3F0-4403-AFEE-BE681BCB057B}">
      <dgm:prSet phldrT="[Text]"/>
      <dgm:spPr/>
      <dgm:t>
        <a:bodyPr/>
        <a:lstStyle/>
        <a:p>
          <a:r>
            <a:rPr lang="en-US" dirty="0"/>
            <a:t>Perform service work</a:t>
          </a:r>
        </a:p>
      </dgm:t>
    </dgm:pt>
    <dgm:pt modelId="{B73B2ED5-34FA-41F7-B247-DE7645D28360}" type="parTrans" cxnId="{6D50894E-7819-4A6A-A793-7AD09915B751}">
      <dgm:prSet/>
      <dgm:spPr/>
      <dgm:t>
        <a:bodyPr/>
        <a:lstStyle/>
        <a:p>
          <a:endParaRPr lang="en-US"/>
        </a:p>
      </dgm:t>
    </dgm:pt>
    <dgm:pt modelId="{09E69D82-760B-4A86-9A76-081150B0A820}" type="sibTrans" cxnId="{6D50894E-7819-4A6A-A793-7AD09915B751}">
      <dgm:prSet/>
      <dgm:spPr/>
      <dgm:t>
        <a:bodyPr/>
        <a:lstStyle/>
        <a:p>
          <a:endParaRPr lang="en-US"/>
        </a:p>
      </dgm:t>
    </dgm:pt>
    <dgm:pt modelId="{50B1751D-7FAA-4087-B7D0-68C774875A11}">
      <dgm:prSet phldrT="[Text]"/>
      <dgm:spPr/>
      <dgm:t>
        <a:bodyPr/>
        <a:lstStyle/>
        <a:p>
          <a:r>
            <a:rPr lang="en-US" dirty="0"/>
            <a:t>Review and close work orders</a:t>
          </a:r>
        </a:p>
      </dgm:t>
    </dgm:pt>
    <dgm:pt modelId="{ACBCD2CB-53E5-4E66-8A5F-702381792C81}" type="parTrans" cxnId="{865DC8B2-56B1-4465-AB29-76550A416BCC}">
      <dgm:prSet/>
      <dgm:spPr/>
      <dgm:t>
        <a:bodyPr/>
        <a:lstStyle/>
        <a:p>
          <a:endParaRPr lang="en-US"/>
        </a:p>
      </dgm:t>
    </dgm:pt>
    <dgm:pt modelId="{EA803022-5DD8-47C0-93F8-8969A711A573}" type="sibTrans" cxnId="{865DC8B2-56B1-4465-AB29-76550A416BCC}">
      <dgm:prSet/>
      <dgm:spPr/>
      <dgm:t>
        <a:bodyPr/>
        <a:lstStyle/>
        <a:p>
          <a:endParaRPr lang="en-US"/>
        </a:p>
      </dgm:t>
    </dgm:pt>
    <dgm:pt modelId="{D3552C3F-0BE4-4EDB-8DF2-A2B6CC38FDF6}">
      <dgm:prSet phldrT="[Text]"/>
      <dgm:spPr/>
      <dgm:t>
        <a:bodyPr/>
        <a:lstStyle/>
        <a:p>
          <a:r>
            <a:rPr lang="en-US" dirty="0"/>
            <a:t>Inventory to deliver</a:t>
          </a:r>
        </a:p>
      </dgm:t>
    </dgm:pt>
    <dgm:pt modelId="{A20300ED-2ACD-42FA-AE0A-5D84B1B44063}" type="parTrans" cxnId="{F815A7E7-A527-43EF-B512-73F6AAA303C7}">
      <dgm:prSet/>
      <dgm:spPr/>
      <dgm:t>
        <a:bodyPr/>
        <a:lstStyle/>
        <a:p>
          <a:endParaRPr lang="en-US"/>
        </a:p>
      </dgm:t>
    </dgm:pt>
    <dgm:pt modelId="{846C5CF3-5AB0-4815-9272-C952FDAC8946}" type="sibTrans" cxnId="{F815A7E7-A527-43EF-B512-73F6AAA303C7}">
      <dgm:prSet/>
      <dgm:spPr/>
      <dgm:t>
        <a:bodyPr/>
        <a:lstStyle/>
        <a:p>
          <a:endParaRPr lang="en-US"/>
        </a:p>
      </dgm:t>
    </dgm:pt>
    <dgm:pt modelId="{94F45EE4-3D39-4A09-BDC4-E36991D44069}">
      <dgm:prSet phldrT="[Text]"/>
      <dgm:spPr/>
      <dgm:t>
        <a:bodyPr/>
        <a:lstStyle/>
        <a:p>
          <a:r>
            <a:rPr lang="en-US" dirty="0"/>
            <a:t>Procure to Pay</a:t>
          </a:r>
        </a:p>
      </dgm:t>
    </dgm:pt>
    <dgm:pt modelId="{43D7CA43-A285-4645-8957-BE0D170DEE38}" type="parTrans" cxnId="{711B00DD-2732-42BC-8501-9D6049FF7358}">
      <dgm:prSet/>
      <dgm:spPr/>
      <dgm:t>
        <a:bodyPr/>
        <a:lstStyle/>
        <a:p>
          <a:endParaRPr lang="en-US"/>
        </a:p>
      </dgm:t>
    </dgm:pt>
    <dgm:pt modelId="{2B0AEB20-BB60-4436-AA22-3681CEE0519E}" type="sibTrans" cxnId="{711B00DD-2732-42BC-8501-9D6049FF7358}">
      <dgm:prSet/>
      <dgm:spPr/>
      <dgm:t>
        <a:bodyPr/>
        <a:lstStyle/>
        <a:p>
          <a:endParaRPr lang="en-US"/>
        </a:p>
      </dgm:t>
    </dgm:pt>
    <dgm:pt modelId="{ADFD6259-FD35-4B1E-9721-41E4C38AFBFA}">
      <dgm:prSet phldrT="[Text]"/>
      <dgm:spPr/>
      <dgm:t>
        <a:bodyPr/>
        <a:lstStyle/>
        <a:p>
          <a:r>
            <a:rPr lang="en-US" dirty="0"/>
            <a:t>Product and service lifecycle management</a:t>
          </a:r>
        </a:p>
      </dgm:t>
    </dgm:pt>
    <dgm:pt modelId="{13D2C34A-FBC5-429F-A911-D10654797877}" type="parTrans" cxnId="{7E5A1CD5-2E08-4E1B-AAEC-7F9D74EE7288}">
      <dgm:prSet/>
      <dgm:spPr/>
      <dgm:t>
        <a:bodyPr/>
        <a:lstStyle/>
        <a:p>
          <a:endParaRPr lang="en-US"/>
        </a:p>
      </dgm:t>
    </dgm:pt>
    <dgm:pt modelId="{32BCE5AD-43BA-425F-B17E-6060774A477D}" type="sibTrans" cxnId="{7E5A1CD5-2E08-4E1B-AAEC-7F9D74EE7288}">
      <dgm:prSet/>
      <dgm:spPr/>
      <dgm:t>
        <a:bodyPr/>
        <a:lstStyle/>
        <a:p>
          <a:endParaRPr lang="en-US"/>
        </a:p>
      </dgm:t>
    </dgm:pt>
    <dgm:pt modelId="{70C93991-A5AD-46E3-87C4-C15DF7EB5988}">
      <dgm:prSet phldrT="[Text]"/>
      <dgm:spPr/>
      <dgm:t>
        <a:bodyPr/>
        <a:lstStyle/>
        <a:p>
          <a:r>
            <a:rPr lang="en-US" dirty="0"/>
            <a:t>Case to resolution</a:t>
          </a:r>
        </a:p>
      </dgm:t>
    </dgm:pt>
    <dgm:pt modelId="{971705E9-DA53-4F30-9389-C63F73519D48}" type="parTrans" cxnId="{FC002A19-3F09-495A-BBCF-41674247A4DB}">
      <dgm:prSet/>
      <dgm:spPr/>
      <dgm:t>
        <a:bodyPr/>
        <a:lstStyle/>
        <a:p>
          <a:endParaRPr lang="en-US"/>
        </a:p>
      </dgm:t>
    </dgm:pt>
    <dgm:pt modelId="{57633690-F463-409E-872C-2E4E9C65E21B}" type="sibTrans" cxnId="{FC002A19-3F09-495A-BBCF-41674247A4DB}">
      <dgm:prSet/>
      <dgm:spPr/>
      <dgm:t>
        <a:bodyPr/>
        <a:lstStyle/>
        <a:p>
          <a:endParaRPr lang="en-US"/>
        </a:p>
      </dgm:t>
    </dgm:pt>
    <dgm:pt modelId="{F519DC93-9ABB-47B4-A36F-D6DFAEC7B081}">
      <dgm:prSet phldrT="[Text]"/>
      <dgm:spPr/>
      <dgm:t>
        <a:bodyPr/>
        <a:lstStyle/>
        <a:p>
          <a:r>
            <a:rPr lang="en-US" dirty="0"/>
            <a:t>Order to cash</a:t>
          </a:r>
        </a:p>
      </dgm:t>
    </dgm:pt>
    <dgm:pt modelId="{AE39E6DD-2D29-4DDC-BEB6-A6F7E30E1DD8}" type="parTrans" cxnId="{989B3F8F-F3F4-45E2-A8D5-C9052CB16A5C}">
      <dgm:prSet/>
      <dgm:spPr/>
      <dgm:t>
        <a:bodyPr/>
        <a:lstStyle/>
        <a:p>
          <a:endParaRPr lang="en-US"/>
        </a:p>
      </dgm:t>
    </dgm:pt>
    <dgm:pt modelId="{5CE1757C-5883-4CB7-8216-DDD117E1B561}" type="sibTrans" cxnId="{989B3F8F-F3F4-45E2-A8D5-C9052CB16A5C}">
      <dgm:prSet/>
      <dgm:spPr/>
      <dgm:t>
        <a:bodyPr/>
        <a:lstStyle/>
        <a:p>
          <a:endParaRPr lang="en-US"/>
        </a:p>
      </dgm:t>
    </dgm:pt>
    <dgm:pt modelId="{D2747B20-2EF1-4588-BA12-D9CC33E8E2B5}">
      <dgm:prSet phldrT="[Text]"/>
      <dgm:spPr/>
      <dgm:t>
        <a:bodyPr/>
        <a:lstStyle/>
        <a:p>
          <a:r>
            <a:rPr lang="en-US" dirty="0"/>
            <a:t>Record to report</a:t>
          </a:r>
        </a:p>
      </dgm:t>
    </dgm:pt>
    <dgm:pt modelId="{D1712B2B-1EBB-4894-B4D0-2DBD356F0E1B}" type="parTrans" cxnId="{87D622CB-4DEB-47D8-8C7F-E8E93227DBC8}">
      <dgm:prSet/>
      <dgm:spPr/>
      <dgm:t>
        <a:bodyPr/>
        <a:lstStyle/>
        <a:p>
          <a:endParaRPr lang="en-US"/>
        </a:p>
      </dgm:t>
    </dgm:pt>
    <dgm:pt modelId="{BF9BB4A6-4284-4F22-9A3A-B0CB4BC1ED10}" type="sibTrans" cxnId="{87D622CB-4DEB-47D8-8C7F-E8E93227DBC8}">
      <dgm:prSet/>
      <dgm:spPr/>
      <dgm:t>
        <a:bodyPr/>
        <a:lstStyle/>
        <a:p>
          <a:endParaRPr lang="en-US"/>
        </a:p>
      </dgm:t>
    </dgm:pt>
    <dgm:pt modelId="{DAB95E62-3F75-4E04-9965-C1B06B68565B}">
      <dgm:prSet phldr="0"/>
      <dgm:spPr/>
      <dgm:t>
        <a:bodyPr vert="horz"/>
        <a:lstStyle/>
        <a:p>
          <a:pPr rtl="0"/>
          <a:r>
            <a:rPr lang="en-US" dirty="0"/>
            <a:t>Case to resolution</a:t>
          </a:r>
        </a:p>
      </dgm:t>
    </dgm:pt>
    <dgm:pt modelId="{F7B1234C-A63B-4992-88D9-8881DB58FC80}" type="parTrans" cxnId="{B1F191A9-56F2-4112-BB0D-BE3E8C3781ED}">
      <dgm:prSet/>
      <dgm:spPr/>
      <dgm:t>
        <a:bodyPr/>
        <a:lstStyle/>
        <a:p>
          <a:endParaRPr lang="en-US"/>
        </a:p>
      </dgm:t>
    </dgm:pt>
    <dgm:pt modelId="{6B88FA43-03DE-4345-B776-B082536A68B2}" type="sibTrans" cxnId="{B1F191A9-56F2-4112-BB0D-BE3E8C3781ED}">
      <dgm:prSet/>
      <dgm:spPr/>
      <dgm:t>
        <a:bodyPr/>
        <a:lstStyle/>
        <a:p>
          <a:endParaRPr lang="en-US"/>
        </a:p>
      </dgm:t>
    </dgm:pt>
    <dgm:pt modelId="{DBB62E16-7210-4F9C-9CFA-790E1F4E2891}">
      <dgm:prSet phldrT="[Text]"/>
      <dgm:spPr/>
      <dgm:t>
        <a:bodyPr/>
        <a:lstStyle/>
        <a:p>
          <a:r>
            <a:rPr lang="en-US" dirty="0"/>
            <a:t>Project to profit</a:t>
          </a:r>
        </a:p>
      </dgm:t>
    </dgm:pt>
    <dgm:pt modelId="{9B409DD9-94D3-4222-AC4B-3E934739E639}" type="parTrans" cxnId="{4B1A6136-F958-418E-8A24-12D5794DC2FD}">
      <dgm:prSet/>
      <dgm:spPr/>
      <dgm:t>
        <a:bodyPr/>
        <a:lstStyle/>
        <a:p>
          <a:endParaRPr lang="en-US"/>
        </a:p>
      </dgm:t>
    </dgm:pt>
    <dgm:pt modelId="{9A21D8F9-8551-4128-9D91-450CAB4DE4FD}" type="sibTrans" cxnId="{4B1A6136-F958-418E-8A24-12D5794DC2FD}">
      <dgm:prSet/>
      <dgm:spPr/>
      <dgm:t>
        <a:bodyPr/>
        <a:lstStyle/>
        <a:p>
          <a:endParaRPr lang="en-US"/>
        </a:p>
      </dgm:t>
    </dgm:pt>
    <dgm:pt modelId="{3A314B17-8A58-43C1-AE13-997A55C66564}">
      <dgm:prSet phldr="0"/>
      <dgm:spPr/>
      <dgm:t>
        <a:bodyPr vert="horz"/>
        <a:lstStyle/>
        <a:p>
          <a:pPr rtl="0"/>
          <a:r>
            <a:rPr lang="en-US" dirty="0"/>
            <a:t>Project to profit</a:t>
          </a:r>
        </a:p>
      </dgm:t>
    </dgm:pt>
    <dgm:pt modelId="{FFFF1AD5-77D7-48C8-9C45-B845CBA5E435}" type="parTrans" cxnId="{1DC73944-17CF-4079-9DB2-15E37B105982}">
      <dgm:prSet/>
      <dgm:spPr/>
      <dgm:t>
        <a:bodyPr/>
        <a:lstStyle/>
        <a:p>
          <a:endParaRPr lang="en-US"/>
        </a:p>
      </dgm:t>
    </dgm:pt>
    <dgm:pt modelId="{230693AC-E0AA-4897-844A-765A71A9B974}" type="sibTrans" cxnId="{1DC73944-17CF-4079-9DB2-15E37B105982}">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21">
        <dgm:presLayoutVars>
          <dgm:bulletEnabled val="1"/>
        </dgm:presLayoutVars>
      </dgm:prSet>
      <dgm:spPr/>
    </dgm:pt>
    <dgm:pt modelId="{8E33C243-E389-43B4-AAB5-9574295D8A2A}" type="pres">
      <dgm:prSet presAssocID="{249CD653-BB32-458B-B515-5A9086CD3DE0}" presName="aSpace2" presStyleCnt="0"/>
      <dgm:spPr/>
    </dgm:pt>
    <dgm:pt modelId="{237D248D-ECA2-4FFC-B9A3-716D075041AC}" type="pres">
      <dgm:prSet presAssocID="{D3552C3F-0BE4-4EDB-8DF2-A2B6CC38FDF6}" presName="childNode" presStyleLbl="node1" presStyleIdx="1" presStyleCnt="21">
        <dgm:presLayoutVars>
          <dgm:bulletEnabled val="1"/>
        </dgm:presLayoutVars>
      </dgm:prSet>
      <dgm:spPr/>
    </dgm:pt>
    <dgm:pt modelId="{8315BA6E-8943-42B0-8DFF-8B11766C3265}" type="pres">
      <dgm:prSet presAssocID="{D3552C3F-0BE4-4EDB-8DF2-A2B6CC38FDF6}" presName="aSpace2" presStyleCnt="0"/>
      <dgm:spPr/>
    </dgm:pt>
    <dgm:pt modelId="{3B403015-9A81-4318-B614-54C77AF9DD59}" type="pres">
      <dgm:prSet presAssocID="{94F45EE4-3D39-4A09-BDC4-E36991D44069}" presName="childNode" presStyleLbl="node1" presStyleIdx="2" presStyleCnt="21">
        <dgm:presLayoutVars>
          <dgm:bulletEnabled val="1"/>
        </dgm:presLayoutVars>
      </dgm:prSet>
      <dgm:spPr/>
    </dgm:pt>
    <dgm:pt modelId="{7A55247C-885C-47B9-A845-EE4128620F93}" type="pres">
      <dgm:prSet presAssocID="{94F45EE4-3D39-4A09-BDC4-E36991D44069}" presName="aSpace2" presStyleCnt="0"/>
      <dgm:spPr/>
    </dgm:pt>
    <dgm:pt modelId="{08C11AB5-AE2B-4AB1-95E7-FA89AE66EE38}" type="pres">
      <dgm:prSet presAssocID="{70C93991-A5AD-46E3-87C4-C15DF7EB5988}" presName="childNode" presStyleLbl="node1" presStyleIdx="3" presStyleCnt="21">
        <dgm:presLayoutVars>
          <dgm:bulletEnabled val="1"/>
        </dgm:presLayoutVars>
      </dgm:prSet>
      <dgm:spPr/>
    </dgm:pt>
    <dgm:pt modelId="{F91517F0-5181-4A33-BBB2-8C6D5447BB83}" type="pres">
      <dgm:prSet presAssocID="{70C93991-A5AD-46E3-87C4-C15DF7EB5988}" presName="aSpace2" presStyleCnt="0"/>
      <dgm:spPr/>
    </dgm:pt>
    <dgm:pt modelId="{6D958D7B-A562-4CCD-AA1F-9A5E6150AEF3}" type="pres">
      <dgm:prSet presAssocID="{DBB62E16-7210-4F9C-9CFA-790E1F4E2891}" presName="childNode" presStyleLbl="node1" presStyleIdx="4"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21">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21">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21">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21">
        <dgm:presLayoutVars>
          <dgm:bulletEnabled val="1"/>
        </dgm:presLayoutVars>
      </dgm:prSet>
      <dgm:spPr/>
    </dgm:pt>
    <dgm:pt modelId="{8F055212-07C5-417D-B621-FD9A70ED2EC7}" type="pres">
      <dgm:prSet presAssocID="{1CE713B2-3275-48A7-B54C-2D0B43825CE3}" presName="aSpace2" presStyleCnt="0"/>
      <dgm:spPr/>
    </dgm:pt>
    <dgm:pt modelId="{D3F33C6A-061D-4A6C-82CD-97D34B9BAC78}" type="pres">
      <dgm:prSet presAssocID="{357544D4-D28C-4D56-9867-2D994E47B5B4}" presName="childNode" presStyleLbl="node1" presStyleIdx="9" presStyleCnt="21">
        <dgm:presLayoutVars>
          <dgm:bulletEnabled val="1"/>
        </dgm:presLayoutVars>
      </dgm:prSet>
      <dgm:spPr/>
    </dgm:pt>
    <dgm:pt modelId="{7DAF37C6-8CED-443A-801F-487B510B238A}" type="pres">
      <dgm:prSet presAssocID="{357544D4-D28C-4D56-9867-2D994E47B5B4}" presName="aSpace2" presStyleCnt="0"/>
      <dgm:spPr/>
    </dgm:pt>
    <dgm:pt modelId="{7259C930-5AB4-4101-8355-C7D99D7F4DB9}" type="pres">
      <dgm:prSet presAssocID="{204E495F-9BFF-4821-95A3-78F715653E45}" presName="childNode" presStyleLbl="node1" presStyleIdx="10" presStyleCnt="21">
        <dgm:presLayoutVars>
          <dgm:bulletEnabled val="1"/>
        </dgm:presLayoutVars>
      </dgm:prSet>
      <dgm:spPr/>
    </dgm:pt>
    <dgm:pt modelId="{E14E4A67-254F-4CF6-9EA1-CED0202537FB}" type="pres">
      <dgm:prSet presAssocID="{204E495F-9BFF-4821-95A3-78F715653E45}" presName="aSpace2" presStyleCnt="0"/>
      <dgm:spPr/>
    </dgm:pt>
    <dgm:pt modelId="{FAF8D895-EB04-4B25-A653-F66917717D9F}" type="pres">
      <dgm:prSet presAssocID="{15DF3B83-F3F0-4403-AFEE-BE681BCB057B}" presName="childNode" presStyleLbl="node1" presStyleIdx="11" presStyleCnt="21">
        <dgm:presLayoutVars>
          <dgm:bulletEnabled val="1"/>
        </dgm:presLayoutVars>
      </dgm:prSet>
      <dgm:spPr/>
    </dgm:pt>
    <dgm:pt modelId="{A7E43F69-33F2-41E3-805D-5A3AE4CC07AF}" type="pres">
      <dgm:prSet presAssocID="{15DF3B83-F3F0-4403-AFEE-BE681BCB057B}" presName="aSpace2" presStyleCnt="0"/>
      <dgm:spPr/>
    </dgm:pt>
    <dgm:pt modelId="{A84DD3F9-5C33-49B2-BE74-E59DECFB41DC}" type="pres">
      <dgm:prSet presAssocID="{50B1751D-7FAA-4087-B7D0-68C774875A11}" presName="childNode" presStyleLbl="node1" presStyleIdx="12" presStyleCnt="21">
        <dgm:presLayoutVars>
          <dgm:bulletEnabled val="1"/>
        </dgm:presLayoutVars>
      </dgm:prSet>
      <dgm:spPr/>
    </dgm:pt>
    <dgm:pt modelId="{5FC4E8AD-6563-43E4-B07B-D85121407632}" type="pres">
      <dgm:prSet presAssocID="{50B1751D-7FAA-4087-B7D0-68C774875A11}" presName="aSpace2" presStyleCnt="0"/>
      <dgm:spPr/>
    </dgm:pt>
    <dgm:pt modelId="{2810D783-B30E-4412-B8AD-45212AC6F417}" type="pres">
      <dgm:prSet presAssocID="{296B9916-B650-4182-83C3-E8C4DB9ED780}" presName="childNode" presStyleLbl="node1" presStyleIdx="13"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2F62A35-4A90-48AF-9BB8-A90D985C24DA}" type="pres">
      <dgm:prSet presAssocID="{ADFD6259-FD35-4B1E-9721-41E4C38AFBFA}" presName="childNode" presStyleLbl="node1" presStyleIdx="14" presStyleCnt="21">
        <dgm:presLayoutVars>
          <dgm:bulletEnabled val="1"/>
        </dgm:presLayoutVars>
      </dgm:prSet>
      <dgm:spPr/>
    </dgm:pt>
    <dgm:pt modelId="{75439B26-71FB-452E-925C-CFD7C7C4DA3A}" type="pres">
      <dgm:prSet presAssocID="{ADFD6259-FD35-4B1E-9721-41E4C38AFBFA}" presName="aSpace2" presStyleCnt="0"/>
      <dgm:spPr/>
    </dgm:pt>
    <dgm:pt modelId="{C2223CB6-AB81-4B6F-8601-DB1B133485FA}" type="pres">
      <dgm:prSet presAssocID="{B9D9EE7D-A1E0-4822-8947-4E6F46E206F4}" presName="childNode" presStyleLbl="node1" presStyleIdx="15" presStyleCnt="21">
        <dgm:presLayoutVars>
          <dgm:bulletEnabled val="1"/>
        </dgm:presLayoutVars>
      </dgm:prSet>
      <dgm:spPr/>
    </dgm:pt>
    <dgm:pt modelId="{5EA91EEE-C9BC-4FD5-92FD-BC7E9227F57B}" type="pres">
      <dgm:prSet presAssocID="{B9D9EE7D-A1E0-4822-8947-4E6F46E206F4}" presName="aSpace2" presStyleCnt="0"/>
      <dgm:spPr/>
    </dgm:pt>
    <dgm:pt modelId="{0BE19A25-0533-4578-BE23-903FF1FCB07D}" type="pres">
      <dgm:prSet presAssocID="{F519DC93-9ABB-47B4-A36F-D6DFAEC7B081}" presName="childNode" presStyleLbl="node1" presStyleIdx="16" presStyleCnt="21">
        <dgm:presLayoutVars>
          <dgm:bulletEnabled val="1"/>
        </dgm:presLayoutVars>
      </dgm:prSet>
      <dgm:spPr/>
    </dgm:pt>
    <dgm:pt modelId="{0ED9B821-8FC2-43C1-8916-F758B96AF82C}" type="pres">
      <dgm:prSet presAssocID="{F519DC93-9ABB-47B4-A36F-D6DFAEC7B081}" presName="aSpace2" presStyleCnt="0"/>
      <dgm:spPr/>
    </dgm:pt>
    <dgm:pt modelId="{3CEF255D-93B9-43CC-896B-0B095FD5EEF4}" type="pres">
      <dgm:prSet presAssocID="{7DC7C658-08F9-4F27-8BE5-FEC0D33E999F}" presName="childNode" presStyleLbl="node1" presStyleIdx="17" presStyleCnt="21">
        <dgm:presLayoutVars>
          <dgm:bulletEnabled val="1"/>
        </dgm:presLayoutVars>
      </dgm:prSet>
      <dgm:spPr/>
    </dgm:pt>
    <dgm:pt modelId="{1E8907A6-BEA6-4514-8549-A41650F774AC}" type="pres">
      <dgm:prSet presAssocID="{7DC7C658-08F9-4F27-8BE5-FEC0D33E999F}" presName="aSpace2" presStyleCnt="0"/>
      <dgm:spPr/>
    </dgm:pt>
    <dgm:pt modelId="{D9017C6D-61DA-415F-AD21-E16408E8E9F1}" type="pres">
      <dgm:prSet presAssocID="{DAB95E62-3F75-4E04-9965-C1B06B68565B}" presName="childNode" presStyleLbl="node1" presStyleIdx="18" presStyleCnt="21">
        <dgm:presLayoutVars>
          <dgm:bulletEnabled val="1"/>
        </dgm:presLayoutVars>
      </dgm:prSet>
      <dgm:spPr>
        <a:xfrm>
          <a:off x="12582608" y="11492250"/>
          <a:ext cx="4473051" cy="1484667"/>
        </a:xfrm>
      </dgm:spPr>
    </dgm:pt>
    <dgm:pt modelId="{F31790EA-E38C-4082-BD14-253B7F27A297}" type="pres">
      <dgm:prSet presAssocID="{DAB95E62-3F75-4E04-9965-C1B06B68565B}" presName="aSpace2" presStyleCnt="0"/>
      <dgm:spPr/>
    </dgm:pt>
    <dgm:pt modelId="{6F169AD6-7846-464A-ABAA-8A484D1E34D8}" type="pres">
      <dgm:prSet presAssocID="{3A314B17-8A58-43C1-AE13-997A55C66564}" presName="childNode" presStyleLbl="node1" presStyleIdx="19" presStyleCnt="21">
        <dgm:presLayoutVars>
          <dgm:bulletEnabled val="1"/>
        </dgm:presLayoutVars>
      </dgm:prSet>
      <dgm:spPr/>
    </dgm:pt>
    <dgm:pt modelId="{1B563C42-C2C4-4048-987F-0E0C49D733FD}" type="pres">
      <dgm:prSet presAssocID="{3A314B17-8A58-43C1-AE13-997A55C66564}" presName="aSpace2" presStyleCnt="0"/>
      <dgm:spPr/>
    </dgm:pt>
    <dgm:pt modelId="{27CEFC95-9C29-4293-9166-AD8D28C5E56F}" type="pres">
      <dgm:prSet presAssocID="{D2747B20-2EF1-4588-BA12-D9CC33E8E2B5}" presName="childNode" presStyleLbl="node1" presStyleIdx="20" presStyleCnt="21">
        <dgm:presLayoutVars>
          <dgm:bulletEnabled val="1"/>
        </dgm:presLayoutVars>
      </dgm:prSet>
      <dgm:spPr/>
    </dgm:pt>
  </dgm:ptLst>
  <dgm:cxnLst>
    <dgm:cxn modelId="{B7C20300-F298-44B5-97A3-9839BC4C6EE4}" srcId="{C7EFBDD3-5294-4D47-8846-A08B71D4A8CC}" destId="{204E495F-9BFF-4821-95A3-78F715653E45}" srcOrd="5" destOrd="0" parTransId="{99C01785-1507-43FD-A076-14DE9A5B0581}" sibTransId="{735CBD4D-4C62-4D34-A04D-24F0F9224811}"/>
    <dgm:cxn modelId="{3722C803-F98A-41E7-B2F8-6AC8E8153D7A}" type="presOf" srcId="{B9D9EE7D-A1E0-4822-8947-4E6F46E206F4}" destId="{C2223CB6-AB81-4B6F-8601-DB1B133485FA}" srcOrd="0" destOrd="0" presId="urn:microsoft.com/office/officeart/2005/8/layout/lProcess2"/>
    <dgm:cxn modelId="{0A72EA04-3532-4F8F-8509-510271AA7190}" type="presOf" srcId="{94F45EE4-3D39-4A09-BDC4-E36991D44069}" destId="{3B403015-9A81-4318-B614-54C77AF9DD5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0CBA900B-4D6D-487A-A2C8-B533EEBD50E9}" type="presOf" srcId="{204E495F-9BFF-4821-95A3-78F715653E45}" destId="{7259C930-5AB4-4101-8355-C7D99D7F4DB9}" srcOrd="0" destOrd="0" presId="urn:microsoft.com/office/officeart/2005/8/layout/lProcess2"/>
    <dgm:cxn modelId="{F3AA4D0C-BA00-4777-B640-757DD4795EA5}" type="presOf" srcId="{15DF3B83-F3F0-4403-AFEE-BE681BCB057B}" destId="{FAF8D895-EB04-4B25-A653-F66917717D9F}" srcOrd="0" destOrd="0" presId="urn:microsoft.com/office/officeart/2005/8/layout/lProcess2"/>
    <dgm:cxn modelId="{FC002A19-3F09-495A-BBCF-41674247A4DB}" srcId="{45557348-3A6A-4AD2-9A1D-424C81977EA2}" destId="{70C93991-A5AD-46E3-87C4-C15DF7EB5988}" srcOrd="3" destOrd="0" parTransId="{971705E9-DA53-4F30-9389-C63F73519D48}" sibTransId="{57633690-F463-409E-872C-2E4E9C65E21B}"/>
    <dgm:cxn modelId="{7E968420-7282-4F3E-8F71-BC47D59EBCA1}" type="presOf" srcId="{296B9916-B650-4182-83C3-E8C4DB9ED780}" destId="{2810D783-B30E-4412-B8AD-45212AC6F417}"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545DFF25-BA82-4173-A40C-A0FD9B3320EF}" srcId="{C7EFBDD3-5294-4D47-8846-A08B71D4A8CC}" destId="{357544D4-D28C-4D56-9867-2D994E47B5B4}" srcOrd="4" destOrd="0" parTransId="{F0D2A36E-846D-448A-8A54-87701140B1A2}" sibTransId="{2593F1B5-047E-42F3-9D6F-8AD1E0A45819}"/>
    <dgm:cxn modelId="{11ABAE27-29B5-47DA-B7F6-C0593BBB7B21}" type="presOf" srcId="{ADFD6259-FD35-4B1E-9721-41E4C38AFBFA}" destId="{52F62A35-4A90-48AF-9BB8-A90D985C24DA}" srcOrd="0" destOrd="0" presId="urn:microsoft.com/office/officeart/2005/8/layout/lProcess2"/>
    <dgm:cxn modelId="{7E324729-1B8A-42CE-A184-89368CBF8A65}" type="presOf" srcId="{D3552C3F-0BE4-4EDB-8DF2-A2B6CC38FDF6}" destId="{237D248D-ECA2-4FFC-B9A3-716D075041AC}"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4B1A6136-F958-418E-8A24-12D5794DC2FD}" srcId="{45557348-3A6A-4AD2-9A1D-424C81977EA2}" destId="{DBB62E16-7210-4F9C-9CFA-790E1F4E2891}" srcOrd="4" destOrd="0" parTransId="{9B409DD9-94D3-4222-AC4B-3E934739E639}" sibTransId="{9A21D8F9-8551-4128-9D91-450CAB4DE4FD}"/>
    <dgm:cxn modelId="{578FD437-DA40-4512-9AF8-FBB3666E82ED}" type="presOf" srcId="{249CD653-BB32-458B-B515-5A9086CD3DE0}" destId="{9DE391B5-D20D-4AAD-B883-4A060AA59FAB}" srcOrd="0" destOrd="0" presId="urn:microsoft.com/office/officeart/2005/8/layout/lProcess2"/>
    <dgm:cxn modelId="{85461039-A739-4D60-85F6-C258F0CCF1B8}" srcId="{C7EFBDD3-5294-4D47-8846-A08B71D4A8CC}" destId="{4AEDEB9E-5A50-48B9-A54A-F4BCDCC49FFA}" srcOrd="0" destOrd="0" parTransId="{D2EBB928-A3A6-44C5-B1BB-C881A0F574B4}" sibTransId="{D9BB36AE-393F-4C49-A863-C6EA324334FD}"/>
    <dgm:cxn modelId="{1CCBFC3D-7D79-4DD9-9938-5832493F80DE}" type="presOf" srcId="{50B1751D-7FAA-4087-B7D0-68C774875A11}" destId="{A84DD3F9-5C33-49B2-BE74-E59DECFB41DC}" srcOrd="0" destOrd="0" presId="urn:microsoft.com/office/officeart/2005/8/layout/lProcess2"/>
    <dgm:cxn modelId="{7B5B433E-8543-4CCA-8CEE-7D2AC48594AF}" type="presOf" srcId="{45557348-3A6A-4AD2-9A1D-424C81977EA2}" destId="{1608D2CB-C9F7-4883-8586-B1896FD43F57}" srcOrd="0" destOrd="0" presId="urn:microsoft.com/office/officeart/2005/8/layout/lProcess2"/>
    <dgm:cxn modelId="{F8C84142-EAD6-4E3F-A355-D167020DD8DC}" type="presOf" srcId="{4AEDEB9E-5A50-48B9-A54A-F4BCDCC49FFA}" destId="{B6AED814-CC89-409A-8ACB-19CA66FF7770}" srcOrd="0" destOrd="0" presId="urn:microsoft.com/office/officeart/2005/8/layout/lProcess2"/>
    <dgm:cxn modelId="{1DC73944-17CF-4079-9DB2-15E37B105982}" srcId="{D113DD07-8750-4A4F-83EA-0389E4597A92}" destId="{3A314B17-8A58-43C1-AE13-997A55C66564}" srcOrd="5" destOrd="0" parTransId="{FFFF1AD5-77D7-48C8-9C45-B845CBA5E435}" sibTransId="{230693AC-E0AA-4897-844A-765A71A9B974}"/>
    <dgm:cxn modelId="{6D50894E-7819-4A6A-A793-7AD09915B751}" srcId="{C7EFBDD3-5294-4D47-8846-A08B71D4A8CC}" destId="{15DF3B83-F3F0-4403-AFEE-BE681BCB057B}" srcOrd="6" destOrd="0" parTransId="{B73B2ED5-34FA-41F7-B247-DE7645D28360}" sibTransId="{09E69D82-760B-4A86-9A76-081150B0A820}"/>
    <dgm:cxn modelId="{A808726F-C7B9-4ECB-A8AA-B414B4FA9EE9}" type="presOf" srcId="{D113DD07-8750-4A4F-83EA-0389E4597A92}" destId="{6C183903-68B9-49CC-B026-BDAE62C86085}" srcOrd="1" destOrd="0" presId="urn:microsoft.com/office/officeart/2005/8/layout/lProcess2"/>
    <dgm:cxn modelId="{C8633671-25A2-4284-A39F-9BF5FE46B5D2}" type="presOf" srcId="{3A314B17-8A58-43C1-AE13-997A55C66564}" destId="{6F169AD6-7846-464A-ABAA-8A484D1E34D8}"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FBD6A955-6EEF-42B1-BC3A-AFD6AA63184D}" type="presOf" srcId="{C7EFBDD3-5294-4D47-8846-A08B71D4A8CC}" destId="{1A839FFF-43DC-4F41-B980-8E0DAC772D1C}" srcOrd="1" destOrd="0" presId="urn:microsoft.com/office/officeart/2005/8/layout/lProcess2"/>
    <dgm:cxn modelId="{752FF87F-9B8D-433C-81FC-7FABB4A41477}" type="presOf" srcId="{C7EFBDD3-5294-4D47-8846-A08B71D4A8CC}" destId="{C9F1157A-A497-49AB-9F56-585DF37546DD}" srcOrd="0" destOrd="0" presId="urn:microsoft.com/office/officeart/2005/8/layout/lProcess2"/>
    <dgm:cxn modelId="{D267C184-A268-48CE-B117-7DECE9AB3E27}" srcId="{C7EFBDD3-5294-4D47-8846-A08B71D4A8CC}" destId="{296B9916-B650-4182-83C3-E8C4DB9ED780}" srcOrd="8" destOrd="0" parTransId="{07405156-92FF-48AA-AD09-E488304A7917}" sibTransId="{B302614D-6CB2-41CD-99F9-C40D62058674}"/>
    <dgm:cxn modelId="{989B3F8F-F3F4-45E2-A8D5-C9052CB16A5C}" srcId="{D113DD07-8750-4A4F-83EA-0389E4597A92}" destId="{F519DC93-9ABB-47B4-A36F-D6DFAEC7B081}" srcOrd="2" destOrd="0" parTransId="{AE39E6DD-2D29-4DDC-BEB6-A6F7E30E1DD8}" sibTransId="{5CE1757C-5883-4CB7-8216-DDD117E1B561}"/>
    <dgm:cxn modelId="{40139991-B1BD-4EF1-80E2-4EDE134EAE3C}" type="presOf" srcId="{45557348-3A6A-4AD2-9A1D-424C81977EA2}" destId="{D9F38F83-F672-4561-8A1D-0007414F2E89}" srcOrd="1" destOrd="0" presId="urn:microsoft.com/office/officeart/2005/8/layout/lProcess2"/>
    <dgm:cxn modelId="{8A82E491-FD27-4C93-BC67-1045A3EBCD3A}" type="presOf" srcId="{D2747B20-2EF1-4588-BA12-D9CC33E8E2B5}" destId="{27CEFC95-9C29-4293-9166-AD8D28C5E56F}" srcOrd="0" destOrd="0" presId="urn:microsoft.com/office/officeart/2005/8/layout/lProcess2"/>
    <dgm:cxn modelId="{73E23E92-F701-4173-A071-5961B7B9A8B3}" type="presOf" srcId="{357544D4-D28C-4D56-9867-2D994E47B5B4}" destId="{D3F33C6A-061D-4A6C-82CD-97D34B9BAC78}" srcOrd="0" destOrd="0" presId="urn:microsoft.com/office/officeart/2005/8/layout/lProcess2"/>
    <dgm:cxn modelId="{861BCF99-4C96-4CB0-994F-02DCDDD0285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E1F4F9C-E6E9-48D0-A35E-97892F6814CA}" type="presOf" srcId="{1863454F-765B-4868-B9AC-1D6547218824}" destId="{C09F7464-FDB0-403E-816A-1A139A8A13E9}" srcOrd="0" destOrd="0" presId="urn:microsoft.com/office/officeart/2005/8/layout/lProcess2"/>
    <dgm:cxn modelId="{B1F191A9-56F2-4112-BB0D-BE3E8C3781ED}" srcId="{D113DD07-8750-4A4F-83EA-0389E4597A92}" destId="{DAB95E62-3F75-4E04-9965-C1B06B68565B}" srcOrd="4" destOrd="0" parTransId="{F7B1234C-A63B-4992-88D9-8881DB58FC80}" sibTransId="{6B88FA43-03DE-4345-B776-B082536A68B2}"/>
    <dgm:cxn modelId="{865DC8B2-56B1-4465-AB29-76550A416BCC}" srcId="{C7EFBDD3-5294-4D47-8846-A08B71D4A8CC}" destId="{50B1751D-7FAA-4087-B7D0-68C774875A11}" srcOrd="7" destOrd="0" parTransId="{ACBCD2CB-53E5-4E66-8A5F-702381792C81}" sibTransId="{EA803022-5DD8-47C0-93F8-8969A711A573}"/>
    <dgm:cxn modelId="{DFB9FBB4-F19A-452D-9FB2-CE3260A5811B}" srcId="{D113DD07-8750-4A4F-83EA-0389E4597A92}" destId="{7DC7C658-08F9-4F27-8BE5-FEC0D33E999F}" srcOrd="3" destOrd="0" parTransId="{43EC61AD-54E9-4883-8796-C17DE052AA93}" sibTransId="{C3315D61-5A9B-45B7-B0A9-BE2A699D9D8B}"/>
    <dgm:cxn modelId="{9DE3C0B8-4839-4B69-B8EC-9EB84566B00E}" srcId="{D113DD07-8750-4A4F-83EA-0389E4597A92}" destId="{B9D9EE7D-A1E0-4822-8947-4E6F46E206F4}" srcOrd="1" destOrd="0" parTransId="{DDFFF02C-C650-4BCF-A174-A4642D06441A}" sibTransId="{513F3FB7-8A9C-4ACB-9151-3BD80742555B}"/>
    <dgm:cxn modelId="{F4C137C7-1E2E-4155-BDBA-E4C0401513D7}" type="presOf" srcId="{F519DC93-9ABB-47B4-A36F-D6DFAEC7B081}" destId="{0BE19A25-0533-4578-BE23-903FF1FCB07D}" srcOrd="0" destOrd="0" presId="urn:microsoft.com/office/officeart/2005/8/layout/lProcess2"/>
    <dgm:cxn modelId="{87D622CB-4DEB-47D8-8C7F-E8E93227DBC8}" srcId="{D113DD07-8750-4A4F-83EA-0389E4597A92}" destId="{D2747B20-2EF1-4588-BA12-D9CC33E8E2B5}" srcOrd="6" destOrd="0" parTransId="{D1712B2B-1EBB-4894-B4D0-2DBD356F0E1B}" sibTransId="{BF9BB4A6-4284-4F22-9A3A-B0CB4BC1ED10}"/>
    <dgm:cxn modelId="{1FC683CB-78E5-467E-B302-1E09E59E90D1}" type="presOf" srcId="{240F43B1-FC1B-4B7F-BE35-0DF56D0AA0FD}" destId="{81FA9440-9921-47BC-97DF-D1BC628F017C}"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78F02CE-5504-4A4A-83C6-7715B4860746}" type="presOf" srcId="{70C93991-A5AD-46E3-87C4-C15DF7EB5988}" destId="{08C11AB5-AE2B-4AB1-95E7-FA89AE66EE38}" srcOrd="0" destOrd="0" presId="urn:microsoft.com/office/officeart/2005/8/layout/lProcess2"/>
    <dgm:cxn modelId="{7E5A1CD5-2E08-4E1B-AAEC-7F9D74EE7288}" srcId="{D113DD07-8750-4A4F-83EA-0389E4597A92}" destId="{ADFD6259-FD35-4B1E-9721-41E4C38AFBFA}" srcOrd="0" destOrd="0" parTransId="{13D2C34A-FBC5-429F-A911-D10654797877}" sibTransId="{32BCE5AD-43BA-425F-B17E-6060774A477D}"/>
    <dgm:cxn modelId="{57DC7ED7-BA63-4DC7-B5D8-BAAA49F2BC1F}" type="presOf" srcId="{7DC7C658-08F9-4F27-8BE5-FEC0D33E999F}" destId="{3CEF255D-93B9-43CC-896B-0B095FD5EEF4}" srcOrd="0" destOrd="0" presId="urn:microsoft.com/office/officeart/2005/8/layout/lProcess2"/>
    <dgm:cxn modelId="{711B00DD-2732-42BC-8501-9D6049FF7358}" srcId="{45557348-3A6A-4AD2-9A1D-424C81977EA2}" destId="{94F45EE4-3D39-4A09-BDC4-E36991D44069}" srcOrd="2" destOrd="0" parTransId="{43D7CA43-A285-4645-8957-BE0D170DEE38}" sibTransId="{2B0AEB20-BB60-4436-AA22-3681CEE0519E}"/>
    <dgm:cxn modelId="{BFD7B6DF-094D-4DAD-9165-07F2D11A20BF}" type="presOf" srcId="{DAB95E62-3F75-4E04-9965-C1B06B68565B}" destId="{D9017C6D-61DA-415F-AD21-E16408E8E9F1}" srcOrd="0" destOrd="0" presId="urn:microsoft.com/office/officeart/2005/8/layout/lProcess2"/>
    <dgm:cxn modelId="{235F0BE2-5283-4DF5-AED1-5FC34DD9FD5F}" type="presOf" srcId="{1CE713B2-3275-48A7-B54C-2D0B43825CE3}" destId="{812DFF8A-0F48-48A1-B4D0-0B9EB5919A6B}" srcOrd="0" destOrd="0" presId="urn:microsoft.com/office/officeart/2005/8/layout/lProcess2"/>
    <dgm:cxn modelId="{F815A7E7-A527-43EF-B512-73F6AAA303C7}" srcId="{45557348-3A6A-4AD2-9A1D-424C81977EA2}" destId="{D3552C3F-0BE4-4EDB-8DF2-A2B6CC38FDF6}" srcOrd="1" destOrd="0" parTransId="{A20300ED-2ACD-42FA-AE0A-5D84B1B44063}" sibTransId="{846C5CF3-5AB0-4815-9272-C952FDAC8946}"/>
    <dgm:cxn modelId="{8897EDF5-CBE6-4C80-8482-74681A7B852C}" srcId="{C7EFBDD3-5294-4D47-8846-A08B71D4A8CC}" destId="{240F43B1-FC1B-4B7F-BE35-0DF56D0AA0FD}" srcOrd="2" destOrd="0" parTransId="{D8AAFCB4-39A0-4A05-B553-5AE4F5A4A301}" sibTransId="{92541709-30BB-4BF2-BD99-1DCBA24235AA}"/>
    <dgm:cxn modelId="{F937FDF5-3C64-4B8C-9DB7-608D467BD7AF}" type="presOf" srcId="{DBB62E16-7210-4F9C-9CFA-790E1F4E2891}" destId="{6D958D7B-A562-4CCD-AA1F-9A5E6150AEF3}" srcOrd="0" destOrd="0" presId="urn:microsoft.com/office/officeart/2005/8/layout/lProcess2"/>
    <dgm:cxn modelId="{329EFCA0-38A0-4BC5-816C-4D8D11956C08}" type="presParOf" srcId="{7DF3B547-0DB4-480E-ABD5-CD926A56134B}" destId="{BD4EC3C0-22C5-4628-B9FC-B110026B7FD4}" srcOrd="0" destOrd="0" presId="urn:microsoft.com/office/officeart/2005/8/layout/lProcess2"/>
    <dgm:cxn modelId="{651A3638-0BF2-49C6-8BC9-EF12EBE986AD}" type="presParOf" srcId="{BD4EC3C0-22C5-4628-B9FC-B110026B7FD4}" destId="{1608D2CB-C9F7-4883-8586-B1896FD43F57}" srcOrd="0" destOrd="0" presId="urn:microsoft.com/office/officeart/2005/8/layout/lProcess2"/>
    <dgm:cxn modelId="{F809CE3D-9414-4864-82D4-2D507F821ADF}" type="presParOf" srcId="{BD4EC3C0-22C5-4628-B9FC-B110026B7FD4}" destId="{D9F38F83-F672-4561-8A1D-0007414F2E89}" srcOrd="1" destOrd="0" presId="urn:microsoft.com/office/officeart/2005/8/layout/lProcess2"/>
    <dgm:cxn modelId="{25BA1F00-7C3D-40AD-A335-A7F063CF0917}" type="presParOf" srcId="{BD4EC3C0-22C5-4628-B9FC-B110026B7FD4}" destId="{6DFE937D-05F2-43A1-B837-03645C575007}" srcOrd="2" destOrd="0" presId="urn:microsoft.com/office/officeart/2005/8/layout/lProcess2"/>
    <dgm:cxn modelId="{0838F3B6-3C2E-46E1-9218-1A687F8A49EF}" type="presParOf" srcId="{6DFE937D-05F2-43A1-B837-03645C575007}" destId="{DBD8C2A2-7A98-42E4-A412-C4B685903A00}" srcOrd="0" destOrd="0" presId="urn:microsoft.com/office/officeart/2005/8/layout/lProcess2"/>
    <dgm:cxn modelId="{6F60EC5A-8C95-4222-A376-57585F64BBBF}" type="presParOf" srcId="{DBD8C2A2-7A98-42E4-A412-C4B685903A00}" destId="{9DE391B5-D20D-4AAD-B883-4A060AA59FAB}" srcOrd="0" destOrd="0" presId="urn:microsoft.com/office/officeart/2005/8/layout/lProcess2"/>
    <dgm:cxn modelId="{98DF53D5-52F8-4F5F-B229-9170734DFC56}" type="presParOf" srcId="{DBD8C2A2-7A98-42E4-A412-C4B685903A00}" destId="{8E33C243-E389-43B4-AAB5-9574295D8A2A}" srcOrd="1" destOrd="0" presId="urn:microsoft.com/office/officeart/2005/8/layout/lProcess2"/>
    <dgm:cxn modelId="{992C5560-C99E-4EA3-BDC5-7B7CA4412737}" type="presParOf" srcId="{DBD8C2A2-7A98-42E4-A412-C4B685903A00}" destId="{237D248D-ECA2-4FFC-B9A3-716D075041AC}" srcOrd="2" destOrd="0" presId="urn:microsoft.com/office/officeart/2005/8/layout/lProcess2"/>
    <dgm:cxn modelId="{C6F4FE91-977C-4B2F-B767-4F779A8BB50F}" type="presParOf" srcId="{DBD8C2A2-7A98-42E4-A412-C4B685903A00}" destId="{8315BA6E-8943-42B0-8DFF-8B11766C3265}" srcOrd="3" destOrd="0" presId="urn:microsoft.com/office/officeart/2005/8/layout/lProcess2"/>
    <dgm:cxn modelId="{21308571-1AE3-41B0-9AE6-4A0971604391}" type="presParOf" srcId="{DBD8C2A2-7A98-42E4-A412-C4B685903A00}" destId="{3B403015-9A81-4318-B614-54C77AF9DD59}" srcOrd="4" destOrd="0" presId="urn:microsoft.com/office/officeart/2005/8/layout/lProcess2"/>
    <dgm:cxn modelId="{56842BE9-F565-49B9-A86A-FDE73ED45394}" type="presParOf" srcId="{DBD8C2A2-7A98-42E4-A412-C4B685903A00}" destId="{7A55247C-885C-47B9-A845-EE4128620F93}" srcOrd="5" destOrd="0" presId="urn:microsoft.com/office/officeart/2005/8/layout/lProcess2"/>
    <dgm:cxn modelId="{B8D27D36-2973-43A0-8B14-037712554CE3}" type="presParOf" srcId="{DBD8C2A2-7A98-42E4-A412-C4B685903A00}" destId="{08C11AB5-AE2B-4AB1-95E7-FA89AE66EE38}" srcOrd="6" destOrd="0" presId="urn:microsoft.com/office/officeart/2005/8/layout/lProcess2"/>
    <dgm:cxn modelId="{2AF45D7F-42B4-444B-B7B5-83DD1E3E89A5}" type="presParOf" srcId="{DBD8C2A2-7A98-42E4-A412-C4B685903A00}" destId="{F91517F0-5181-4A33-BBB2-8C6D5447BB83}" srcOrd="7" destOrd="0" presId="urn:microsoft.com/office/officeart/2005/8/layout/lProcess2"/>
    <dgm:cxn modelId="{F0BD316C-5043-4071-9469-CDC7FE148F90}" type="presParOf" srcId="{DBD8C2A2-7A98-42E4-A412-C4B685903A00}" destId="{6D958D7B-A562-4CCD-AA1F-9A5E6150AEF3}" srcOrd="8" destOrd="0" presId="urn:microsoft.com/office/officeart/2005/8/layout/lProcess2"/>
    <dgm:cxn modelId="{3C6EC6B5-33FC-4898-8500-C84D06198ECF}" type="presParOf" srcId="{7DF3B547-0DB4-480E-ABD5-CD926A56134B}" destId="{31274D22-07A2-4A08-874B-8B5D58C3DE7E}" srcOrd="1" destOrd="0" presId="urn:microsoft.com/office/officeart/2005/8/layout/lProcess2"/>
    <dgm:cxn modelId="{5F9488ED-B849-42D6-A9F0-77C2FF1D5E7C}" type="presParOf" srcId="{7DF3B547-0DB4-480E-ABD5-CD926A56134B}" destId="{42293ABD-9680-44A3-ACBD-B8FB492489B5}" srcOrd="2" destOrd="0" presId="urn:microsoft.com/office/officeart/2005/8/layout/lProcess2"/>
    <dgm:cxn modelId="{2E580118-CFBF-495C-907F-21B418916DDA}" type="presParOf" srcId="{42293ABD-9680-44A3-ACBD-B8FB492489B5}" destId="{C9F1157A-A497-49AB-9F56-585DF37546DD}" srcOrd="0" destOrd="0" presId="urn:microsoft.com/office/officeart/2005/8/layout/lProcess2"/>
    <dgm:cxn modelId="{CF3BB4A8-0A0E-493A-9A42-DF8F04F20B87}" type="presParOf" srcId="{42293ABD-9680-44A3-ACBD-B8FB492489B5}" destId="{1A839FFF-43DC-4F41-B980-8E0DAC772D1C}" srcOrd="1" destOrd="0" presId="urn:microsoft.com/office/officeart/2005/8/layout/lProcess2"/>
    <dgm:cxn modelId="{26F390EB-A532-42DE-B4F8-4742839100EB}" type="presParOf" srcId="{42293ABD-9680-44A3-ACBD-B8FB492489B5}" destId="{A03F0993-F696-4F6B-B3B7-2678ACA5B394}" srcOrd="2" destOrd="0" presId="urn:microsoft.com/office/officeart/2005/8/layout/lProcess2"/>
    <dgm:cxn modelId="{B57BE734-EF13-4DD6-87A0-7D74FA6E1EA6}" type="presParOf" srcId="{A03F0993-F696-4F6B-B3B7-2678ACA5B394}" destId="{2F74E153-1288-4682-9FAD-B488327581FC}" srcOrd="0" destOrd="0" presId="urn:microsoft.com/office/officeart/2005/8/layout/lProcess2"/>
    <dgm:cxn modelId="{97DF128B-6A04-47CB-A4C9-079CD829EA49}" type="presParOf" srcId="{2F74E153-1288-4682-9FAD-B488327581FC}" destId="{B6AED814-CC89-409A-8ACB-19CA66FF7770}" srcOrd="0" destOrd="0" presId="urn:microsoft.com/office/officeart/2005/8/layout/lProcess2"/>
    <dgm:cxn modelId="{F4078385-14C8-48F3-9649-E1AA9B6DC25A}" type="presParOf" srcId="{2F74E153-1288-4682-9FAD-B488327581FC}" destId="{29C68ED2-7F50-434A-99DC-6005AFB1A1FA}" srcOrd="1" destOrd="0" presId="urn:microsoft.com/office/officeart/2005/8/layout/lProcess2"/>
    <dgm:cxn modelId="{EA8FA80F-160E-44E3-A39D-D9F2D2EBEE88}" type="presParOf" srcId="{2F74E153-1288-4682-9FAD-B488327581FC}" destId="{C09F7464-FDB0-403E-816A-1A139A8A13E9}" srcOrd="2" destOrd="0" presId="urn:microsoft.com/office/officeart/2005/8/layout/lProcess2"/>
    <dgm:cxn modelId="{88B9FA40-B3F6-4934-9C7A-2AF808895F0C}" type="presParOf" srcId="{2F74E153-1288-4682-9FAD-B488327581FC}" destId="{3A0F3470-D48D-412D-BE3D-11AF9F560413}" srcOrd="3" destOrd="0" presId="urn:microsoft.com/office/officeart/2005/8/layout/lProcess2"/>
    <dgm:cxn modelId="{12E5AF72-DC7F-4C8B-B64C-0F0B287B27D9}" type="presParOf" srcId="{2F74E153-1288-4682-9FAD-B488327581FC}" destId="{81FA9440-9921-47BC-97DF-D1BC628F017C}" srcOrd="4" destOrd="0" presId="urn:microsoft.com/office/officeart/2005/8/layout/lProcess2"/>
    <dgm:cxn modelId="{087533D6-6BD7-4270-A1DD-931B50E474F1}" type="presParOf" srcId="{2F74E153-1288-4682-9FAD-B488327581FC}" destId="{191C38E3-0C2D-41F6-97AB-3053FA0D5345}" srcOrd="5" destOrd="0" presId="urn:microsoft.com/office/officeart/2005/8/layout/lProcess2"/>
    <dgm:cxn modelId="{7F921A2C-3CF1-440D-B12D-D4D1CE4EB359}" type="presParOf" srcId="{2F74E153-1288-4682-9FAD-B488327581FC}" destId="{812DFF8A-0F48-48A1-B4D0-0B9EB5919A6B}" srcOrd="6" destOrd="0" presId="urn:microsoft.com/office/officeart/2005/8/layout/lProcess2"/>
    <dgm:cxn modelId="{EF93138A-7F2F-4733-B12E-4EB6E92E90A3}" type="presParOf" srcId="{2F74E153-1288-4682-9FAD-B488327581FC}" destId="{8F055212-07C5-417D-B621-FD9A70ED2EC7}" srcOrd="7" destOrd="0" presId="urn:microsoft.com/office/officeart/2005/8/layout/lProcess2"/>
    <dgm:cxn modelId="{B8BE9522-EB6F-4F4C-85BD-2F1F4F1F717B}" type="presParOf" srcId="{2F74E153-1288-4682-9FAD-B488327581FC}" destId="{D3F33C6A-061D-4A6C-82CD-97D34B9BAC78}" srcOrd="8" destOrd="0" presId="urn:microsoft.com/office/officeart/2005/8/layout/lProcess2"/>
    <dgm:cxn modelId="{C6797F9B-7BE6-42CF-BFF0-85336EFCBEF7}" type="presParOf" srcId="{2F74E153-1288-4682-9FAD-B488327581FC}" destId="{7DAF37C6-8CED-443A-801F-487B510B238A}" srcOrd="9" destOrd="0" presId="urn:microsoft.com/office/officeart/2005/8/layout/lProcess2"/>
    <dgm:cxn modelId="{B085D55E-18EA-4757-AB23-A787EEF31BDA}" type="presParOf" srcId="{2F74E153-1288-4682-9FAD-B488327581FC}" destId="{7259C930-5AB4-4101-8355-C7D99D7F4DB9}" srcOrd="10" destOrd="0" presId="urn:microsoft.com/office/officeart/2005/8/layout/lProcess2"/>
    <dgm:cxn modelId="{D07A1702-6F3F-45AB-AC92-D7A177F847E4}" type="presParOf" srcId="{2F74E153-1288-4682-9FAD-B488327581FC}" destId="{E14E4A67-254F-4CF6-9EA1-CED0202537FB}" srcOrd="11" destOrd="0" presId="urn:microsoft.com/office/officeart/2005/8/layout/lProcess2"/>
    <dgm:cxn modelId="{FB9CE694-A534-4260-9730-AC2A47C8FAFC}" type="presParOf" srcId="{2F74E153-1288-4682-9FAD-B488327581FC}" destId="{FAF8D895-EB04-4B25-A653-F66917717D9F}" srcOrd="12" destOrd="0" presId="urn:microsoft.com/office/officeart/2005/8/layout/lProcess2"/>
    <dgm:cxn modelId="{B4BA1D0F-070C-43E7-804C-79019278B585}" type="presParOf" srcId="{2F74E153-1288-4682-9FAD-B488327581FC}" destId="{A7E43F69-33F2-41E3-805D-5A3AE4CC07AF}" srcOrd="13" destOrd="0" presId="urn:microsoft.com/office/officeart/2005/8/layout/lProcess2"/>
    <dgm:cxn modelId="{09E486C5-D235-4140-BC1B-908868E89A68}" type="presParOf" srcId="{2F74E153-1288-4682-9FAD-B488327581FC}" destId="{A84DD3F9-5C33-49B2-BE74-E59DECFB41DC}" srcOrd="14" destOrd="0" presId="urn:microsoft.com/office/officeart/2005/8/layout/lProcess2"/>
    <dgm:cxn modelId="{BAACF9B0-7F39-40E3-80E9-B4F72EE0F2F8}" type="presParOf" srcId="{2F74E153-1288-4682-9FAD-B488327581FC}" destId="{5FC4E8AD-6563-43E4-B07B-D85121407632}" srcOrd="15" destOrd="0" presId="urn:microsoft.com/office/officeart/2005/8/layout/lProcess2"/>
    <dgm:cxn modelId="{487E1D62-26DA-4349-8CBE-B3B8B7B1992F}" type="presParOf" srcId="{2F74E153-1288-4682-9FAD-B488327581FC}" destId="{2810D783-B30E-4412-B8AD-45212AC6F417}" srcOrd="16" destOrd="0" presId="urn:microsoft.com/office/officeart/2005/8/layout/lProcess2"/>
    <dgm:cxn modelId="{3FA4B796-0C40-4335-BFDF-476FE96CF038}" type="presParOf" srcId="{7DF3B547-0DB4-480E-ABD5-CD926A56134B}" destId="{43B7B39A-57D0-45FE-A148-0DE40994A562}" srcOrd="3" destOrd="0" presId="urn:microsoft.com/office/officeart/2005/8/layout/lProcess2"/>
    <dgm:cxn modelId="{87C941D6-6672-42B1-B6C6-83F9CAEDE706}" type="presParOf" srcId="{7DF3B547-0DB4-480E-ABD5-CD926A56134B}" destId="{FBED15B0-54A9-4BC1-AF72-96B153F42109}" srcOrd="4" destOrd="0" presId="urn:microsoft.com/office/officeart/2005/8/layout/lProcess2"/>
    <dgm:cxn modelId="{04E44CBC-6842-48B7-AFBE-25990FD0D0F3}" type="presParOf" srcId="{FBED15B0-54A9-4BC1-AF72-96B153F42109}" destId="{4FE73880-E4EC-4D19-80AF-B8C2846A64EF}" srcOrd="0" destOrd="0" presId="urn:microsoft.com/office/officeart/2005/8/layout/lProcess2"/>
    <dgm:cxn modelId="{F40E7949-3C0B-4DDB-A4FF-A3956C704E45}" type="presParOf" srcId="{FBED15B0-54A9-4BC1-AF72-96B153F42109}" destId="{6C183903-68B9-49CC-B026-BDAE62C86085}" srcOrd="1" destOrd="0" presId="urn:microsoft.com/office/officeart/2005/8/layout/lProcess2"/>
    <dgm:cxn modelId="{A23D54DC-EF1F-4BB5-AE9C-F27D5281E9F2}" type="presParOf" srcId="{FBED15B0-54A9-4BC1-AF72-96B153F42109}" destId="{7AAEF9AB-334D-4B4A-A4DA-35803D2377A3}" srcOrd="2" destOrd="0" presId="urn:microsoft.com/office/officeart/2005/8/layout/lProcess2"/>
    <dgm:cxn modelId="{B0905DA1-C55F-4608-A727-A60F869E766B}" type="presParOf" srcId="{7AAEF9AB-334D-4B4A-A4DA-35803D2377A3}" destId="{67F220B1-B68D-4977-9505-B4978B2F0CEF}" srcOrd="0" destOrd="0" presId="urn:microsoft.com/office/officeart/2005/8/layout/lProcess2"/>
    <dgm:cxn modelId="{05852A5C-4BBE-4495-A80A-7704FF97358D}" type="presParOf" srcId="{67F220B1-B68D-4977-9505-B4978B2F0CEF}" destId="{52F62A35-4A90-48AF-9BB8-A90D985C24DA}" srcOrd="0" destOrd="0" presId="urn:microsoft.com/office/officeart/2005/8/layout/lProcess2"/>
    <dgm:cxn modelId="{51E8CB60-B33C-4E30-A404-16E2C5B38D35}" type="presParOf" srcId="{67F220B1-B68D-4977-9505-B4978B2F0CEF}" destId="{75439B26-71FB-452E-925C-CFD7C7C4DA3A}" srcOrd="1" destOrd="0" presId="urn:microsoft.com/office/officeart/2005/8/layout/lProcess2"/>
    <dgm:cxn modelId="{15A0C540-9A4B-42E7-BB2A-0C0B41CA8DD0}" type="presParOf" srcId="{67F220B1-B68D-4977-9505-B4978B2F0CEF}" destId="{C2223CB6-AB81-4B6F-8601-DB1B133485FA}" srcOrd="2" destOrd="0" presId="urn:microsoft.com/office/officeart/2005/8/layout/lProcess2"/>
    <dgm:cxn modelId="{18379918-3784-4EA9-AE96-75D52CC2CC60}" type="presParOf" srcId="{67F220B1-B68D-4977-9505-B4978B2F0CEF}" destId="{5EA91EEE-C9BC-4FD5-92FD-BC7E9227F57B}" srcOrd="3" destOrd="0" presId="urn:microsoft.com/office/officeart/2005/8/layout/lProcess2"/>
    <dgm:cxn modelId="{693020A7-D058-4CFA-8261-339B83746CF0}" type="presParOf" srcId="{67F220B1-B68D-4977-9505-B4978B2F0CEF}" destId="{0BE19A25-0533-4578-BE23-903FF1FCB07D}" srcOrd="4" destOrd="0" presId="urn:microsoft.com/office/officeart/2005/8/layout/lProcess2"/>
    <dgm:cxn modelId="{730ADCB5-BC70-42C3-AD35-F68C1FB04F4D}" type="presParOf" srcId="{67F220B1-B68D-4977-9505-B4978B2F0CEF}" destId="{0ED9B821-8FC2-43C1-8916-F758B96AF82C}" srcOrd="5" destOrd="0" presId="urn:microsoft.com/office/officeart/2005/8/layout/lProcess2"/>
    <dgm:cxn modelId="{876E0049-87B8-4AA6-B628-ED942DE59E42}" type="presParOf" srcId="{67F220B1-B68D-4977-9505-B4978B2F0CEF}" destId="{3CEF255D-93B9-43CC-896B-0B095FD5EEF4}" srcOrd="6" destOrd="0" presId="urn:microsoft.com/office/officeart/2005/8/layout/lProcess2"/>
    <dgm:cxn modelId="{D18A2572-BC30-41F8-B694-4BE6F37B93C1}" type="presParOf" srcId="{67F220B1-B68D-4977-9505-B4978B2F0CEF}" destId="{1E8907A6-BEA6-4514-8549-A41650F774AC}" srcOrd="7" destOrd="0" presId="urn:microsoft.com/office/officeart/2005/8/layout/lProcess2"/>
    <dgm:cxn modelId="{60942116-7B5C-4DE8-8396-434E8608092D}" type="presParOf" srcId="{67F220B1-B68D-4977-9505-B4978B2F0CEF}" destId="{D9017C6D-61DA-415F-AD21-E16408E8E9F1}" srcOrd="8" destOrd="0" presId="urn:microsoft.com/office/officeart/2005/8/layout/lProcess2"/>
    <dgm:cxn modelId="{022F40A1-A5D1-4716-BCBB-2A1225C4C1AE}" type="presParOf" srcId="{67F220B1-B68D-4977-9505-B4978B2F0CEF}" destId="{F31790EA-E38C-4082-BD14-253B7F27A297}" srcOrd="9" destOrd="0" presId="urn:microsoft.com/office/officeart/2005/8/layout/lProcess2"/>
    <dgm:cxn modelId="{6D3C7012-F06B-49D7-9AD0-B25EE5940931}" type="presParOf" srcId="{67F220B1-B68D-4977-9505-B4978B2F0CEF}" destId="{6F169AD6-7846-464A-ABAA-8A484D1E34D8}" srcOrd="10" destOrd="0" presId="urn:microsoft.com/office/officeart/2005/8/layout/lProcess2"/>
    <dgm:cxn modelId="{964CD030-F01E-4B8C-9C44-FF3EE7BCC0CC}" type="presParOf" srcId="{67F220B1-B68D-4977-9505-B4978B2F0CEF}" destId="{1B563C42-C2C4-4048-987F-0E0C49D733FD}" srcOrd="11" destOrd="0" presId="urn:microsoft.com/office/officeart/2005/8/layout/lProcess2"/>
    <dgm:cxn modelId="{19FB2921-A5C1-46A7-AB07-261B13EB6379}" type="presParOf" srcId="{67F220B1-B68D-4977-9505-B4978B2F0CEF}" destId="{27CEFC95-9C29-4293-9166-AD8D28C5E56F}"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4639184"/>
      </dsp:txXfrm>
    </dsp:sp>
    <dsp:sp modelId="{9DE391B5-D20D-4AAD-B883-4A060AA59FAB}">
      <dsp:nvSpPr>
        <dsp:cNvPr id="0" name=""/>
        <dsp:cNvSpPr/>
      </dsp:nvSpPr>
      <dsp:spPr>
        <a:xfrm>
          <a:off x="561281" y="4642110"/>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Product and service lifecycle management</a:t>
          </a:r>
        </a:p>
      </dsp:txBody>
      <dsp:txXfrm>
        <a:off x="613678" y="4694507"/>
        <a:ext cx="4368257" cy="1684168"/>
      </dsp:txXfrm>
    </dsp:sp>
    <dsp:sp modelId="{237D248D-ECA2-4FFC-B9A3-716D075041AC}">
      <dsp:nvSpPr>
        <dsp:cNvPr id="0" name=""/>
        <dsp:cNvSpPr/>
      </dsp:nvSpPr>
      <dsp:spPr>
        <a:xfrm>
          <a:off x="561281" y="6706298"/>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Inventory to deliver</a:t>
          </a:r>
        </a:p>
      </dsp:txBody>
      <dsp:txXfrm>
        <a:off x="613678" y="6758695"/>
        <a:ext cx="4368257" cy="1684168"/>
      </dsp:txXfrm>
    </dsp:sp>
    <dsp:sp modelId="{3B403015-9A81-4318-B614-54C77AF9DD59}">
      <dsp:nvSpPr>
        <dsp:cNvPr id="0" name=""/>
        <dsp:cNvSpPr/>
      </dsp:nvSpPr>
      <dsp:spPr>
        <a:xfrm>
          <a:off x="561281" y="8770486"/>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Procure to Pay</a:t>
          </a:r>
        </a:p>
      </dsp:txBody>
      <dsp:txXfrm>
        <a:off x="613678" y="8822883"/>
        <a:ext cx="4368257" cy="1684168"/>
      </dsp:txXfrm>
    </dsp:sp>
    <dsp:sp modelId="{08C11AB5-AE2B-4AB1-95E7-FA89AE66EE38}">
      <dsp:nvSpPr>
        <dsp:cNvPr id="0" name=""/>
        <dsp:cNvSpPr/>
      </dsp:nvSpPr>
      <dsp:spPr>
        <a:xfrm>
          <a:off x="561281" y="10834673"/>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Case to resolution</a:t>
          </a:r>
        </a:p>
      </dsp:txBody>
      <dsp:txXfrm>
        <a:off x="613678" y="10887070"/>
        <a:ext cx="4368257" cy="1684168"/>
      </dsp:txXfrm>
    </dsp:sp>
    <dsp:sp modelId="{6D958D7B-A562-4CCD-AA1F-9A5E6150AEF3}">
      <dsp:nvSpPr>
        <dsp:cNvPr id="0" name=""/>
        <dsp:cNvSpPr/>
      </dsp:nvSpPr>
      <dsp:spPr>
        <a:xfrm>
          <a:off x="561281" y="12898861"/>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Project to profit</a:t>
          </a:r>
        </a:p>
      </dsp:txBody>
      <dsp:txXfrm>
        <a:off x="613678" y="12951258"/>
        <a:ext cx="4368257" cy="1684168"/>
      </dsp:txXfrm>
    </dsp:sp>
    <dsp:sp modelId="{C9F1157A-A497-49AB-9F56-585DF37546DD}">
      <dsp:nvSpPr>
        <dsp:cNvPr id="0" name=""/>
        <dsp:cNvSpPr/>
      </dsp:nvSpPr>
      <dsp:spPr>
        <a:xfrm>
          <a:off x="6012813"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dirty="0"/>
            <a:t>Service to cash</a:t>
          </a:r>
        </a:p>
      </dsp:txBody>
      <dsp:txXfrm>
        <a:off x="6012813" y="0"/>
        <a:ext cx="5591314" cy="4639184"/>
      </dsp:txXfrm>
    </dsp:sp>
    <dsp:sp modelId="{B6AED814-CC89-409A-8ACB-19CA66FF7770}">
      <dsp:nvSpPr>
        <dsp:cNvPr id="0" name=""/>
        <dsp:cNvSpPr/>
      </dsp:nvSpPr>
      <dsp:spPr>
        <a:xfrm>
          <a:off x="6571945" y="4643714"/>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Establish servicing policies and procedures</a:t>
          </a:r>
        </a:p>
      </dsp:txBody>
      <dsp:txXfrm>
        <a:off x="6600695" y="4672464"/>
        <a:ext cx="4415551" cy="924098"/>
      </dsp:txXfrm>
    </dsp:sp>
    <dsp:sp modelId="{C09F7464-FDB0-403E-816A-1A139A8A13E9}">
      <dsp:nvSpPr>
        <dsp:cNvPr id="0" name=""/>
        <dsp:cNvSpPr/>
      </dsp:nvSpPr>
      <dsp:spPr>
        <a:xfrm>
          <a:off x="6571945" y="577632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Create and manage service resources</a:t>
          </a:r>
        </a:p>
      </dsp:txBody>
      <dsp:txXfrm>
        <a:off x="6600695" y="5805078"/>
        <a:ext cx="4415551" cy="924098"/>
      </dsp:txXfrm>
    </dsp:sp>
    <dsp:sp modelId="{81FA9440-9921-47BC-97DF-D1BC628F017C}">
      <dsp:nvSpPr>
        <dsp:cNvPr id="0" name=""/>
        <dsp:cNvSpPr/>
      </dsp:nvSpPr>
      <dsp:spPr>
        <a:xfrm>
          <a:off x="6571945" y="690894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Create and manage accounts</a:t>
          </a:r>
          <a:r>
            <a:rPr lang="en-US" sz="2700" kern="1200" dirty="0">
              <a:latin typeface="Segoe UI Semibold"/>
            </a:rPr>
            <a:t> for servicing</a:t>
          </a:r>
          <a:endParaRPr lang="en-US" sz="2700" kern="1200" dirty="0"/>
        </a:p>
      </dsp:txBody>
      <dsp:txXfrm>
        <a:off x="6600695" y="6937691"/>
        <a:ext cx="4415551" cy="924098"/>
      </dsp:txXfrm>
    </dsp:sp>
    <dsp:sp modelId="{812DFF8A-0F48-48A1-B4D0-0B9EB5919A6B}">
      <dsp:nvSpPr>
        <dsp:cNvPr id="0" name=""/>
        <dsp:cNvSpPr/>
      </dsp:nvSpPr>
      <dsp:spPr>
        <a:xfrm>
          <a:off x="6571945" y="8041554"/>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Segoe UI Semibold"/>
            </a:rPr>
            <a:t>Create and manage</a:t>
          </a:r>
          <a:r>
            <a:rPr lang="en-US" sz="2700" kern="1200" dirty="0"/>
            <a:t> assets</a:t>
          </a:r>
        </a:p>
      </dsp:txBody>
      <dsp:txXfrm>
        <a:off x="6600695" y="8070304"/>
        <a:ext cx="4415551" cy="924098"/>
      </dsp:txXfrm>
    </dsp:sp>
    <dsp:sp modelId="{D3F33C6A-061D-4A6C-82CD-97D34B9BAC78}">
      <dsp:nvSpPr>
        <dsp:cNvPr id="0" name=""/>
        <dsp:cNvSpPr/>
      </dsp:nvSpPr>
      <dsp:spPr>
        <a:xfrm>
          <a:off x="6571945" y="917416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Create work orders</a:t>
          </a:r>
        </a:p>
      </dsp:txBody>
      <dsp:txXfrm>
        <a:off x="6600695" y="9202918"/>
        <a:ext cx="4415551" cy="924098"/>
      </dsp:txXfrm>
    </dsp:sp>
    <dsp:sp modelId="{7259C930-5AB4-4101-8355-C7D99D7F4DB9}">
      <dsp:nvSpPr>
        <dsp:cNvPr id="0" name=""/>
        <dsp:cNvSpPr/>
      </dsp:nvSpPr>
      <dsp:spPr>
        <a:xfrm>
          <a:off x="6571945" y="1030678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Schedule work orders</a:t>
          </a:r>
        </a:p>
      </dsp:txBody>
      <dsp:txXfrm>
        <a:off x="6600695" y="10335531"/>
        <a:ext cx="4415551" cy="924098"/>
      </dsp:txXfrm>
    </dsp:sp>
    <dsp:sp modelId="{FAF8D895-EB04-4B25-A653-F66917717D9F}">
      <dsp:nvSpPr>
        <dsp:cNvPr id="0" name=""/>
        <dsp:cNvSpPr/>
      </dsp:nvSpPr>
      <dsp:spPr>
        <a:xfrm>
          <a:off x="6571945" y="11439395"/>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Perform service work</a:t>
          </a:r>
        </a:p>
      </dsp:txBody>
      <dsp:txXfrm>
        <a:off x="6600695" y="11468145"/>
        <a:ext cx="4415551" cy="924098"/>
      </dsp:txXfrm>
    </dsp:sp>
    <dsp:sp modelId="{A84DD3F9-5C33-49B2-BE74-E59DECFB41DC}">
      <dsp:nvSpPr>
        <dsp:cNvPr id="0" name=""/>
        <dsp:cNvSpPr/>
      </dsp:nvSpPr>
      <dsp:spPr>
        <a:xfrm>
          <a:off x="6571945" y="1257200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Review and close work orders</a:t>
          </a:r>
        </a:p>
      </dsp:txBody>
      <dsp:txXfrm>
        <a:off x="6600695" y="12600758"/>
        <a:ext cx="4415551" cy="924098"/>
      </dsp:txXfrm>
    </dsp:sp>
    <dsp:sp modelId="{2810D783-B30E-4412-B8AD-45212AC6F417}">
      <dsp:nvSpPr>
        <dsp:cNvPr id="0" name=""/>
        <dsp:cNvSpPr/>
      </dsp:nvSpPr>
      <dsp:spPr>
        <a:xfrm>
          <a:off x="6571945" y="1370462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Analyze service operations</a:t>
          </a:r>
        </a:p>
      </dsp:txBody>
      <dsp:txXfrm>
        <a:off x="6600695" y="13733371"/>
        <a:ext cx="4415551" cy="924098"/>
      </dsp:txXfrm>
    </dsp:sp>
    <dsp:sp modelId="{4FE73880-E4EC-4D19-80AF-B8C2846A64EF}">
      <dsp:nvSpPr>
        <dsp:cNvPr id="0" name=""/>
        <dsp:cNvSpPr/>
      </dsp:nvSpPr>
      <dsp:spPr>
        <a:xfrm>
          <a:off x="12023476"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639184"/>
      </dsp:txXfrm>
    </dsp:sp>
    <dsp:sp modelId="{52F62A35-4A90-48AF-9BB8-A90D985C24DA}">
      <dsp:nvSpPr>
        <dsp:cNvPr id="0" name=""/>
        <dsp:cNvSpPr/>
      </dsp:nvSpPr>
      <dsp:spPr>
        <a:xfrm>
          <a:off x="12582608" y="4648622"/>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Product and service lifecycle management</a:t>
          </a:r>
        </a:p>
      </dsp:txBody>
      <dsp:txXfrm>
        <a:off x="12619696" y="4685710"/>
        <a:ext cx="4398875" cy="1192085"/>
      </dsp:txXfrm>
    </dsp:sp>
    <dsp:sp modelId="{C2223CB6-AB81-4B6F-8601-DB1B133485FA}">
      <dsp:nvSpPr>
        <dsp:cNvPr id="0" name=""/>
        <dsp:cNvSpPr/>
      </dsp:nvSpPr>
      <dsp:spPr>
        <a:xfrm>
          <a:off x="12582608" y="6109694"/>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Inventory to deliver</a:t>
          </a:r>
        </a:p>
      </dsp:txBody>
      <dsp:txXfrm>
        <a:off x="12619696" y="6146782"/>
        <a:ext cx="4398875" cy="1192085"/>
      </dsp:txXfrm>
    </dsp:sp>
    <dsp:sp modelId="{0BE19A25-0533-4578-BE23-903FF1FCB07D}">
      <dsp:nvSpPr>
        <dsp:cNvPr id="0" name=""/>
        <dsp:cNvSpPr/>
      </dsp:nvSpPr>
      <dsp:spPr>
        <a:xfrm>
          <a:off x="12582608" y="7570765"/>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Order to cash</a:t>
          </a:r>
        </a:p>
      </dsp:txBody>
      <dsp:txXfrm>
        <a:off x="12619696" y="7607853"/>
        <a:ext cx="4398875" cy="1192085"/>
      </dsp:txXfrm>
    </dsp:sp>
    <dsp:sp modelId="{3CEF255D-93B9-43CC-896B-0B095FD5EEF4}">
      <dsp:nvSpPr>
        <dsp:cNvPr id="0" name=""/>
        <dsp:cNvSpPr/>
      </dsp:nvSpPr>
      <dsp:spPr>
        <a:xfrm>
          <a:off x="12582608" y="9031836"/>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Procure to Pay</a:t>
          </a:r>
        </a:p>
      </dsp:txBody>
      <dsp:txXfrm>
        <a:off x="12619696" y="9068924"/>
        <a:ext cx="4398875" cy="1192085"/>
      </dsp:txXfrm>
    </dsp:sp>
    <dsp:sp modelId="{D9017C6D-61DA-415F-AD21-E16408E8E9F1}">
      <dsp:nvSpPr>
        <dsp:cNvPr id="0" name=""/>
        <dsp:cNvSpPr/>
      </dsp:nvSpPr>
      <dsp:spPr>
        <a:xfrm>
          <a:off x="12582608" y="10492907"/>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Case to resolution</a:t>
          </a:r>
        </a:p>
      </dsp:txBody>
      <dsp:txXfrm>
        <a:off x="12619696" y="10529995"/>
        <a:ext cx="4398875" cy="1192085"/>
      </dsp:txXfrm>
    </dsp:sp>
    <dsp:sp modelId="{6F169AD6-7846-464A-ABAA-8A484D1E34D8}">
      <dsp:nvSpPr>
        <dsp:cNvPr id="0" name=""/>
        <dsp:cNvSpPr/>
      </dsp:nvSpPr>
      <dsp:spPr>
        <a:xfrm>
          <a:off x="12582608" y="11953979"/>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Project to profit</a:t>
          </a:r>
        </a:p>
      </dsp:txBody>
      <dsp:txXfrm>
        <a:off x="12619696" y="11991067"/>
        <a:ext cx="4398875" cy="1192085"/>
      </dsp:txXfrm>
    </dsp:sp>
    <dsp:sp modelId="{27CEFC95-9C29-4293-9166-AD8D28C5E56F}">
      <dsp:nvSpPr>
        <dsp:cNvPr id="0" name=""/>
        <dsp:cNvSpPr/>
      </dsp:nvSpPr>
      <dsp:spPr>
        <a:xfrm>
          <a:off x="12582608" y="13415050"/>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Record to report</a:t>
          </a:r>
        </a:p>
      </dsp:txBody>
      <dsp:txXfrm>
        <a:off x="12619696" y="13452138"/>
        <a:ext cx="4398875" cy="119208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4/25/2023 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4/25/2023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945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622247857"/>
              </p:ext>
            </p:extLst>
          </p:nvPr>
        </p:nvGraphicFramePr>
        <p:xfrm>
          <a:off x="335529" y="722536"/>
          <a:ext cx="17616942" cy="1546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9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2447" y="18336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134230" y="7475944"/>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ea typeface="Segoe UI" pitchFamily="34" charset="0"/>
                <a:cs typeface="Segoe UI"/>
              </a:rPr>
              <a:t>Create and manage accounts for servicing</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13423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Perform service work</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134230" y="3373728"/>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Establish servicing policies and procedures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50800" y="1607082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5134230" y="1450191"/>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501444" y="50506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134230" y="9527052"/>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ea typeface="Segoe UI" pitchFamily="34" charset="0"/>
                <a:cs typeface="Segoe UI"/>
              </a:rPr>
              <a:t>Create and manage assets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134230" y="5424836"/>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and manage service resources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5134230" y="11599796"/>
            <a:ext cx="24869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work orders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5134230" y="13629268"/>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Schedule work orders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6400800" y="2831692"/>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6B1EC08-E682-021F-E5DE-0EA1B2BE19A2}"/>
              </a:ext>
            </a:extLst>
          </p:cNvPr>
          <p:cNvSpPr/>
          <p:nvPr/>
        </p:nvSpPr>
        <p:spPr bwMode="auto">
          <a:xfrm>
            <a:off x="501444" y="100806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7" name="Rectangle 6">
            <a:extLst>
              <a:ext uri="{FF2B5EF4-FFF2-40B4-BE49-F238E27FC236}">
                <a16:creationId xmlns:a16="http://schemas.microsoft.com/office/drawing/2014/main" id="{D1814338-6317-E462-95C8-891FC5F67F84}"/>
              </a:ext>
            </a:extLst>
          </p:cNvPr>
          <p:cNvSpPr/>
          <p:nvPr/>
        </p:nvSpPr>
        <p:spPr bwMode="auto">
          <a:xfrm>
            <a:off x="501444" y="337400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4195602" y="2180237"/>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501445" y="2180237"/>
            <a:ext cx="1681003" cy="1923813"/>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595FA6C-B4B4-404D-A551-7DD83DF8F450}"/>
              </a:ext>
            </a:extLst>
          </p:cNvPr>
          <p:cNvCxnSpPr>
            <a:cxnSpLocks/>
            <a:stCxn id="14" idx="1"/>
            <a:endCxn id="6" idx="1"/>
          </p:cNvCxnSpPr>
          <p:nvPr/>
        </p:nvCxnSpPr>
        <p:spPr>
          <a:xfrm rot="10800000" flipV="1">
            <a:off x="501445" y="2180238"/>
            <a:ext cx="1681003" cy="8630448"/>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501445" y="2180238"/>
            <a:ext cx="1681003" cy="3600472"/>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6400800" y="4833820"/>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6400800" y="6884928"/>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6400800" y="893603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6395450" y="10987144"/>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6395450" y="13059888"/>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ED8154D-E25F-7B70-BE21-92690741EC5E}"/>
              </a:ext>
            </a:extLst>
          </p:cNvPr>
          <p:cNvCxnSpPr>
            <a:cxnSpLocks/>
          </p:cNvCxnSpPr>
          <p:nvPr/>
        </p:nvCxnSpPr>
        <p:spPr>
          <a:xfrm>
            <a:off x="6400800" y="15089360"/>
            <a:ext cx="0" cy="5910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flipV="1">
            <a:off x="2514600" y="4103774"/>
            <a:ext cx="2619630" cy="27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DC9731AF-0E7F-153C-DEC9-40ADA92146D1}"/>
              </a:ext>
            </a:extLst>
          </p:cNvPr>
          <p:cNvCxnSpPr>
            <a:cxnSpLocks/>
            <a:stCxn id="11" idx="3"/>
            <a:endCxn id="22" idx="1"/>
          </p:cNvCxnSpPr>
          <p:nvPr/>
        </p:nvCxnSpPr>
        <p:spPr>
          <a:xfrm>
            <a:off x="2514600" y="7457369"/>
            <a:ext cx="2619630" cy="4872473"/>
          </a:xfrm>
          <a:prstGeom prst="bentConnector3">
            <a:avLst>
              <a:gd name="adj1" fmla="val 6582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64E62F06-E85E-7445-49A5-BC7DF37DB24D}"/>
              </a:ext>
            </a:extLst>
          </p:cNvPr>
          <p:cNvCxnSpPr>
            <a:cxnSpLocks/>
            <a:stCxn id="2" idx="3"/>
            <a:endCxn id="22" idx="1"/>
          </p:cNvCxnSpPr>
          <p:nvPr/>
        </p:nvCxnSpPr>
        <p:spPr>
          <a:xfrm>
            <a:off x="2514600" y="5780710"/>
            <a:ext cx="2619630" cy="6549132"/>
          </a:xfrm>
          <a:prstGeom prst="bentConnector3">
            <a:avLst>
              <a:gd name="adj1" fmla="val 6582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B7F76840-FA91-4D49-BB44-8A9FD0F43B3B}"/>
              </a:ext>
            </a:extLst>
          </p:cNvPr>
          <p:cNvCxnSpPr>
            <a:cxnSpLocks/>
            <a:stCxn id="4" idx="3"/>
            <a:endCxn id="85" idx="1"/>
          </p:cNvCxnSpPr>
          <p:nvPr/>
        </p:nvCxnSpPr>
        <p:spPr>
          <a:xfrm>
            <a:off x="2514600" y="9134028"/>
            <a:ext cx="2619630" cy="7272159"/>
          </a:xfrm>
          <a:prstGeom prst="bentConnector3">
            <a:avLst>
              <a:gd name="adj1" fmla="val 3152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1658600" y="67108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87" name="Rectangle 186">
            <a:extLst>
              <a:ext uri="{FF2B5EF4-FFF2-40B4-BE49-F238E27FC236}">
                <a16:creationId xmlns:a16="http://schemas.microsoft.com/office/drawing/2014/main" id="{FEF8269B-0159-887F-1DCA-5344834B94FC}"/>
              </a:ext>
            </a:extLst>
          </p:cNvPr>
          <p:cNvSpPr/>
          <p:nvPr/>
        </p:nvSpPr>
        <p:spPr bwMode="auto">
          <a:xfrm>
            <a:off x="11658600" y="1172688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190" name="Rectangle 189">
            <a:extLst>
              <a:ext uri="{FF2B5EF4-FFF2-40B4-BE49-F238E27FC236}">
                <a16:creationId xmlns:a16="http://schemas.microsoft.com/office/drawing/2014/main" id="{D53BBAB5-3D9D-BDCC-5F0F-8ACA9B5D7B23}"/>
              </a:ext>
            </a:extLst>
          </p:cNvPr>
          <p:cNvSpPr/>
          <p:nvPr/>
        </p:nvSpPr>
        <p:spPr bwMode="auto">
          <a:xfrm>
            <a:off x="11658600" y="133989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91" name="Rectangle 190">
            <a:extLst>
              <a:ext uri="{FF2B5EF4-FFF2-40B4-BE49-F238E27FC236}">
                <a16:creationId xmlns:a16="http://schemas.microsoft.com/office/drawing/2014/main" id="{4958876F-9270-46C6-115A-3CBE9F18C8FB}"/>
              </a:ext>
            </a:extLst>
          </p:cNvPr>
          <p:cNvSpPr/>
          <p:nvPr/>
        </p:nvSpPr>
        <p:spPr bwMode="auto">
          <a:xfrm>
            <a:off x="11658600" y="83828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92" name="Rectangle 191">
            <a:extLst>
              <a:ext uri="{FF2B5EF4-FFF2-40B4-BE49-F238E27FC236}">
                <a16:creationId xmlns:a16="http://schemas.microsoft.com/office/drawing/2014/main" id="{30E809F4-C5E6-B098-1911-6951069F93F4}"/>
              </a:ext>
            </a:extLst>
          </p:cNvPr>
          <p:cNvSpPr/>
          <p:nvPr/>
        </p:nvSpPr>
        <p:spPr bwMode="auto">
          <a:xfrm>
            <a:off x="11658600" y="100548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1658600" y="503879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1658600" y="336677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a:p>
            <a:pPr algn="ctr" defTabSz="1398752" fontAlgn="base">
              <a:spcBef>
                <a:spcPct val="0"/>
              </a:spcBef>
              <a:spcAft>
                <a:spcPct val="0"/>
              </a:spcAft>
            </a:pPr>
            <a:endParaRPr lang="en-US" sz="1800">
              <a:solidFill>
                <a:schemeClr val="tx1"/>
              </a:solidFill>
              <a:ea typeface="Segoe UI" pitchFamily="34" charset="0"/>
              <a:cs typeface="Segoe UI" pitchFamily="34" charset="0"/>
            </a:endParaRPr>
          </a:p>
        </p:txBody>
      </p:sp>
      <p:cxnSp>
        <p:nvCxnSpPr>
          <p:cNvPr id="203" name="Connector: Elbow 202">
            <a:extLst>
              <a:ext uri="{FF2B5EF4-FFF2-40B4-BE49-F238E27FC236}">
                <a16:creationId xmlns:a16="http://schemas.microsoft.com/office/drawing/2014/main" id="{905B8F43-7A7E-56AF-26C6-2479904DB1C6}"/>
              </a:ext>
            </a:extLst>
          </p:cNvPr>
          <p:cNvCxnSpPr>
            <a:cxnSpLocks/>
            <a:stCxn id="98" idx="3"/>
            <a:endCxn id="196" idx="1"/>
          </p:cNvCxnSpPr>
          <p:nvPr/>
        </p:nvCxnSpPr>
        <p:spPr>
          <a:xfrm flipV="1">
            <a:off x="7631910" y="4096816"/>
            <a:ext cx="4026690" cy="695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BEE0B1BB-0CE8-AA9A-BB40-B3D37ADE23C9}"/>
              </a:ext>
            </a:extLst>
          </p:cNvPr>
          <p:cNvCxnSpPr>
            <a:cxnSpLocks/>
            <a:stCxn id="42" idx="0"/>
            <a:endCxn id="185" idx="1"/>
          </p:cNvCxnSpPr>
          <p:nvPr/>
        </p:nvCxnSpPr>
        <p:spPr>
          <a:xfrm rot="5400000" flipH="1" flipV="1">
            <a:off x="6488981" y="10506522"/>
            <a:ext cx="8235279"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3913280" y="16406187"/>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BAB991-9197-D6A1-4D02-04BE52004D06}"/>
              </a:ext>
            </a:extLst>
          </p:cNvPr>
          <p:cNvSpPr/>
          <p:nvPr/>
        </p:nvSpPr>
        <p:spPr bwMode="auto">
          <a:xfrm>
            <a:off x="501444" y="84039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1" name="Rectangle 10">
            <a:extLst>
              <a:ext uri="{FF2B5EF4-FFF2-40B4-BE49-F238E27FC236}">
                <a16:creationId xmlns:a16="http://schemas.microsoft.com/office/drawing/2014/main" id="{B700FABF-7F2C-4D0C-D2B9-B6B9AA4FD9AE}"/>
              </a:ext>
            </a:extLst>
          </p:cNvPr>
          <p:cNvSpPr/>
          <p:nvPr/>
        </p:nvSpPr>
        <p:spPr bwMode="auto">
          <a:xfrm>
            <a:off x="501444" y="672732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42" name="Flowchart: Predefined Process 41">
            <a:extLst>
              <a:ext uri="{FF2B5EF4-FFF2-40B4-BE49-F238E27FC236}">
                <a16:creationId xmlns:a16="http://schemas.microsoft.com/office/drawing/2014/main" id="{AB0D9ADE-8160-72B8-F392-8839731B3693}"/>
              </a:ext>
            </a:extLst>
          </p:cNvPr>
          <p:cNvSpPr/>
          <p:nvPr/>
        </p:nvSpPr>
        <p:spPr bwMode="auto">
          <a:xfrm>
            <a:off x="830580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Review and close work orders</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141560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service operations</a:t>
            </a:r>
          </a:p>
        </p:txBody>
      </p:sp>
      <p:cxnSp>
        <p:nvCxnSpPr>
          <p:cNvPr id="49" name="Straight Arrow Connector 48">
            <a:extLst>
              <a:ext uri="{FF2B5EF4-FFF2-40B4-BE49-F238E27FC236}">
                <a16:creationId xmlns:a16="http://schemas.microsoft.com/office/drawing/2014/main" id="{AC39782B-8C2F-3E4C-DB16-26F3CEFCBE5A}"/>
              </a:ext>
            </a:extLst>
          </p:cNvPr>
          <p:cNvCxnSpPr>
            <a:cxnSpLocks/>
            <a:stCxn id="85" idx="3"/>
            <a:endCxn id="42" idx="1"/>
          </p:cNvCxnSpPr>
          <p:nvPr/>
        </p:nvCxnSpPr>
        <p:spPr>
          <a:xfrm>
            <a:off x="7631910" y="16406187"/>
            <a:ext cx="67389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263FAD-C031-7B86-A0C3-91A83124BCC9}"/>
              </a:ext>
            </a:extLst>
          </p:cNvPr>
          <p:cNvCxnSpPr>
            <a:cxnSpLocks/>
            <a:stCxn id="42" idx="3"/>
            <a:endCxn id="43" idx="1"/>
          </p:cNvCxnSpPr>
          <p:nvPr/>
        </p:nvCxnSpPr>
        <p:spPr>
          <a:xfrm>
            <a:off x="10803480" y="16406187"/>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6666D7FD-0254-3D8D-2A1C-8723AE0DBB40}"/>
              </a:ext>
            </a:extLst>
          </p:cNvPr>
          <p:cNvCxnSpPr>
            <a:cxnSpLocks/>
            <a:stCxn id="6" idx="3"/>
            <a:endCxn id="85" idx="1"/>
          </p:cNvCxnSpPr>
          <p:nvPr/>
        </p:nvCxnSpPr>
        <p:spPr>
          <a:xfrm>
            <a:off x="2514600" y="10810686"/>
            <a:ext cx="2619630" cy="5595501"/>
          </a:xfrm>
          <a:prstGeom prst="bentConnector3">
            <a:avLst>
              <a:gd name="adj1" fmla="val 30836"/>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E0EC68C-EDBF-EC25-940E-A38DA8675F65}"/>
              </a:ext>
            </a:extLst>
          </p:cNvPr>
          <p:cNvCxnSpPr>
            <a:cxnSpLocks/>
            <a:stCxn id="14" idx="1"/>
            <a:endCxn id="4" idx="1"/>
          </p:cNvCxnSpPr>
          <p:nvPr/>
        </p:nvCxnSpPr>
        <p:spPr>
          <a:xfrm rot="10800000" flipV="1">
            <a:off x="501445" y="2180238"/>
            <a:ext cx="1681003" cy="6953790"/>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501445" y="2180237"/>
            <a:ext cx="1681003" cy="5277131"/>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34913CB8-174F-770A-F5FF-3457B1A178F5}"/>
              </a:ext>
            </a:extLst>
          </p:cNvPr>
          <p:cNvCxnSpPr>
            <a:cxnSpLocks/>
            <a:stCxn id="42" idx="0"/>
            <a:endCxn id="192" idx="1"/>
          </p:cNvCxnSpPr>
          <p:nvPr/>
        </p:nvCxnSpPr>
        <p:spPr>
          <a:xfrm rot="5400000" flipH="1" flipV="1">
            <a:off x="8161004" y="12178545"/>
            <a:ext cx="4891233"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2B75173-1BD7-55CC-80E0-E9239873C112}"/>
              </a:ext>
            </a:extLst>
          </p:cNvPr>
          <p:cNvCxnSpPr>
            <a:cxnSpLocks/>
            <a:stCxn id="42" idx="0"/>
            <a:endCxn id="187" idx="1"/>
          </p:cNvCxnSpPr>
          <p:nvPr/>
        </p:nvCxnSpPr>
        <p:spPr>
          <a:xfrm rot="5400000" flipH="1" flipV="1">
            <a:off x="8997015" y="13014556"/>
            <a:ext cx="3219210"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D80F5744-0A30-1808-A1FF-3FC0535FA472}"/>
              </a:ext>
            </a:extLst>
          </p:cNvPr>
          <p:cNvCxnSpPr>
            <a:cxnSpLocks/>
            <a:stCxn id="43" idx="0"/>
            <a:endCxn id="190" idx="2"/>
          </p:cNvCxnSpPr>
          <p:nvPr/>
        </p:nvCxnSpPr>
        <p:spPr>
          <a:xfrm rot="5400000" flipH="1" flipV="1">
            <a:off x="12256239" y="15267202"/>
            <a:ext cx="817141" cy="73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09005265-42E6-A9B3-0D37-58DCA3DA71EC}"/>
              </a:ext>
            </a:extLst>
          </p:cNvPr>
          <p:cNvCxnSpPr>
            <a:cxnSpLocks/>
            <a:stCxn id="42" idx="0"/>
            <a:endCxn id="195" idx="1"/>
          </p:cNvCxnSpPr>
          <p:nvPr/>
        </p:nvCxnSpPr>
        <p:spPr>
          <a:xfrm rot="5400000" flipH="1" flipV="1">
            <a:off x="5652969" y="9670510"/>
            <a:ext cx="9907302"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E69E801-2785-F7FC-7814-5E255FCD4FCD}"/>
              </a:ext>
            </a:extLst>
          </p:cNvPr>
          <p:cNvCxnSpPr>
            <a:cxnSpLocks/>
            <a:stCxn id="42" idx="0"/>
            <a:endCxn id="191" idx="1"/>
          </p:cNvCxnSpPr>
          <p:nvPr/>
        </p:nvCxnSpPr>
        <p:spPr>
          <a:xfrm rot="5400000" flipH="1" flipV="1">
            <a:off x="7324992" y="11342533"/>
            <a:ext cx="6563256"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69354"/>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9E4C15F-F1AD-427F-818E-EE762A944DC3}" vid="{D74017AF-74BC-41A7-8716-4FE17A4EEA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83385DE-B3C6-4998-AF16-A23E4F9FC1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WORKING DRAFT</Template>
  <TotalTime>4</TotalTime>
  <Words>521</Words>
  <Application>Microsoft Office PowerPoint</Application>
  <PresentationFormat>Custom</PresentationFormat>
  <Paragraphs>69</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Dean Hardy</dc:creator>
  <cp:keywords/>
  <dc:description/>
  <cp:lastModifiedBy>Dean Hardy</cp:lastModifiedBy>
  <cp:revision>13</cp:revision>
  <dcterms:created xsi:type="dcterms:W3CDTF">2023-03-14T23:56:22Z</dcterms:created>
  <dcterms:modified xsi:type="dcterms:W3CDTF">2023-04-25T21:20:06Z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